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3" r:id="rId3"/>
    <p:sldId id="272" r:id="rId4"/>
    <p:sldId id="265" r:id="rId5"/>
    <p:sldId id="273" r:id="rId6"/>
    <p:sldId id="274" r:id="rId7"/>
    <p:sldId id="266" r:id="rId8"/>
    <p:sldId id="275" r:id="rId9"/>
    <p:sldId id="268" r:id="rId10"/>
    <p:sldId id="277" r:id="rId11"/>
    <p:sldId id="269" r:id="rId12"/>
    <p:sldId id="278" r:id="rId13"/>
    <p:sldId id="270" r:id="rId14"/>
    <p:sldId id="279" r:id="rId15"/>
    <p:sldId id="258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hea Hau" initials="RH" lastIdx="1" clrIdx="0">
    <p:extLst>
      <p:ext uri="{19B8F6BF-5375-455C-9EA6-DF929625EA0E}">
        <p15:presenceInfo xmlns:p15="http://schemas.microsoft.com/office/powerpoint/2012/main" userId="04e18f02af084d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109" d="100"/>
          <a:sy n="109" d="100"/>
        </p:scale>
        <p:origin x="101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3134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04e18f02af084d69" providerId="LiveId" clId="{AB19C480-FF28-431C-8BF3-FC896CF50833}"/>
    <pc:docChg chg="undo custSel addSld delSld modSld sldOrd">
      <pc:chgData name="" userId="04e18f02af084d69" providerId="LiveId" clId="{AB19C480-FF28-431C-8BF3-FC896CF50833}" dt="2018-10-16T11:50:06.566" v="2353" actId="20577"/>
      <pc:docMkLst>
        <pc:docMk/>
      </pc:docMkLst>
      <pc:sldChg chg="addSp modSp">
        <pc:chgData name="" userId="04e18f02af084d69" providerId="LiveId" clId="{AB19C480-FF28-431C-8BF3-FC896CF50833}" dt="2018-10-16T09:09:57.104" v="2144" actId="1037"/>
        <pc:sldMkLst>
          <pc:docMk/>
          <pc:sldMk cId="2522846085" sldId="256"/>
        </pc:sldMkLst>
        <pc:spChg chg="mod">
          <ac:chgData name="" userId="04e18f02af084d69" providerId="LiveId" clId="{AB19C480-FF28-431C-8BF3-FC896CF50833}" dt="2018-10-16T09:09:32.052" v="2128"/>
          <ac:spMkLst>
            <pc:docMk/>
            <pc:sldMk cId="2522846085" sldId="256"/>
            <ac:spMk id="2" creationId="{00000000-0000-0000-0000-000000000000}"/>
          </ac:spMkLst>
        </pc:spChg>
        <pc:spChg chg="mod">
          <ac:chgData name="" userId="04e18f02af084d69" providerId="LiveId" clId="{AB19C480-FF28-431C-8BF3-FC896CF50833}" dt="2018-10-16T07:18:21.889" v="19" actId="20577"/>
          <ac:spMkLst>
            <pc:docMk/>
            <pc:sldMk cId="2522846085" sldId="256"/>
            <ac:spMk id="3" creationId="{00000000-0000-0000-0000-000000000000}"/>
          </ac:spMkLst>
        </pc:spChg>
        <pc:spChg chg="add mod">
          <ac:chgData name="" userId="04e18f02af084d69" providerId="LiveId" clId="{AB19C480-FF28-431C-8BF3-FC896CF50833}" dt="2018-10-16T09:09:57.104" v="2144" actId="1037"/>
          <ac:spMkLst>
            <pc:docMk/>
            <pc:sldMk cId="2522846085" sldId="256"/>
            <ac:spMk id="4" creationId="{F0CBBF14-C016-44C0-A007-A022744F1EAF}"/>
          </ac:spMkLst>
        </pc:spChg>
      </pc:sldChg>
      <pc:sldChg chg="modSp">
        <pc:chgData name="" userId="04e18f02af084d69" providerId="LiveId" clId="{AB19C480-FF28-431C-8BF3-FC896CF50833}" dt="2018-10-16T11:50:06.566" v="2353" actId="20577"/>
        <pc:sldMkLst>
          <pc:docMk/>
          <pc:sldMk cId="1178203467" sldId="258"/>
        </pc:sldMkLst>
        <pc:spChg chg="mod">
          <ac:chgData name="" userId="04e18f02af084d69" providerId="LiveId" clId="{AB19C480-FF28-431C-8BF3-FC896CF50833}" dt="2018-10-16T11:50:06.566" v="2353" actId="20577"/>
          <ac:spMkLst>
            <pc:docMk/>
            <pc:sldMk cId="1178203467" sldId="258"/>
            <ac:spMk id="2" creationId="{00000000-0000-0000-0000-000000000000}"/>
          </ac:spMkLst>
        </pc:spChg>
      </pc:sldChg>
      <pc:sldChg chg="del">
        <pc:chgData name="" userId="04e18f02af084d69" providerId="LiveId" clId="{AB19C480-FF28-431C-8BF3-FC896CF50833}" dt="2018-10-16T08:45:06.573" v="1804" actId="2696"/>
        <pc:sldMkLst>
          <pc:docMk/>
          <pc:sldMk cId="468263841" sldId="262"/>
        </pc:sldMkLst>
      </pc:sldChg>
      <pc:sldChg chg="modSp">
        <pc:chgData name="" userId="04e18f02af084d69" providerId="LiveId" clId="{AB19C480-FF28-431C-8BF3-FC896CF50833}" dt="2018-10-16T07:19:32.323" v="91" actId="20577"/>
        <pc:sldMkLst>
          <pc:docMk/>
          <pc:sldMk cId="2740828259" sldId="263"/>
        </pc:sldMkLst>
        <pc:spChg chg="mod">
          <ac:chgData name="" userId="04e18f02af084d69" providerId="LiveId" clId="{AB19C480-FF28-431C-8BF3-FC896CF50833}" dt="2018-10-16T07:19:32.323" v="91" actId="20577"/>
          <ac:spMkLst>
            <pc:docMk/>
            <pc:sldMk cId="2740828259" sldId="263"/>
            <ac:spMk id="9" creationId="{00000000-0000-0000-0000-000000000000}"/>
          </ac:spMkLst>
        </pc:spChg>
      </pc:sldChg>
      <pc:sldChg chg="add del">
        <pc:chgData name="" userId="04e18f02af084d69" providerId="LiveId" clId="{AB19C480-FF28-431C-8BF3-FC896CF50833}" dt="2018-10-16T07:19:14.035" v="72" actId="2696"/>
        <pc:sldMkLst>
          <pc:docMk/>
          <pc:sldMk cId="1637627721" sldId="264"/>
        </pc:sldMkLst>
      </pc:sldChg>
      <pc:sldChg chg="modSp add">
        <pc:chgData name="" userId="04e18f02af084d69" providerId="LiveId" clId="{AB19C480-FF28-431C-8BF3-FC896CF50833}" dt="2018-10-16T09:16:39.584" v="2160" actId="20577"/>
        <pc:sldMkLst>
          <pc:docMk/>
          <pc:sldMk cId="3412615673" sldId="265"/>
        </pc:sldMkLst>
        <pc:spChg chg="mod">
          <ac:chgData name="" userId="04e18f02af084d69" providerId="LiveId" clId="{AB19C480-FF28-431C-8BF3-FC896CF50833}" dt="2018-10-16T09:16:39.584" v="2160" actId="20577"/>
          <ac:spMkLst>
            <pc:docMk/>
            <pc:sldMk cId="3412615673" sldId="265"/>
            <ac:spMk id="2" creationId="{CFFF3B22-55DA-4309-B29E-3EF592D11FB8}"/>
          </ac:spMkLst>
        </pc:spChg>
      </pc:sldChg>
      <pc:sldChg chg="addSp delSp modSp add">
        <pc:chgData name="" userId="04e18f02af084d69" providerId="LiveId" clId="{AB19C480-FF28-431C-8BF3-FC896CF50833}" dt="2018-10-16T08:10:22.067" v="1143" actId="20577"/>
        <pc:sldMkLst>
          <pc:docMk/>
          <pc:sldMk cId="947655505" sldId="266"/>
        </pc:sldMkLst>
        <pc:spChg chg="del">
          <ac:chgData name="" userId="04e18f02af084d69" providerId="LiveId" clId="{AB19C480-FF28-431C-8BF3-FC896CF50833}" dt="2018-10-16T07:19:58.441" v="113"/>
          <ac:spMkLst>
            <pc:docMk/>
            <pc:sldMk cId="947655505" sldId="266"/>
            <ac:spMk id="2" creationId="{ABDE8291-872B-44AB-B815-D2684172C5DE}"/>
          </ac:spMkLst>
        </pc:spChg>
        <pc:spChg chg="add mod">
          <ac:chgData name="" userId="04e18f02af084d69" providerId="LiveId" clId="{AB19C480-FF28-431C-8BF3-FC896CF50833}" dt="2018-10-16T08:10:22.067" v="1143" actId="20577"/>
          <ac:spMkLst>
            <pc:docMk/>
            <pc:sldMk cId="947655505" sldId="266"/>
            <ac:spMk id="3" creationId="{E6A15364-DB11-4CAC-8C72-D5301786561F}"/>
          </ac:spMkLst>
        </pc:spChg>
      </pc:sldChg>
      <pc:sldChg chg="addSp delSp modSp add del">
        <pc:chgData name="" userId="04e18f02af084d69" providerId="LiveId" clId="{AB19C480-FF28-431C-8BF3-FC896CF50833}" dt="2018-10-16T08:10:27.165" v="1145" actId="2696"/>
        <pc:sldMkLst>
          <pc:docMk/>
          <pc:sldMk cId="2185311083" sldId="267"/>
        </pc:sldMkLst>
        <pc:spChg chg="del">
          <ac:chgData name="" userId="04e18f02af084d69" providerId="LiveId" clId="{AB19C480-FF28-431C-8BF3-FC896CF50833}" dt="2018-10-16T07:20:31.372" v="140"/>
          <ac:spMkLst>
            <pc:docMk/>
            <pc:sldMk cId="2185311083" sldId="267"/>
            <ac:spMk id="2" creationId="{01C16A66-5EC6-4734-B6A5-566D5A7BD63C}"/>
          </ac:spMkLst>
        </pc:spChg>
        <pc:spChg chg="add mod">
          <ac:chgData name="" userId="04e18f02af084d69" providerId="LiveId" clId="{AB19C480-FF28-431C-8BF3-FC896CF50833}" dt="2018-10-16T07:20:39.428" v="163" actId="20577"/>
          <ac:spMkLst>
            <pc:docMk/>
            <pc:sldMk cId="2185311083" sldId="267"/>
            <ac:spMk id="3" creationId="{C54695C4-5C48-4AF1-B72B-F7A6E64C394E}"/>
          </ac:spMkLst>
        </pc:spChg>
      </pc:sldChg>
      <pc:sldChg chg="addSp delSp modSp add">
        <pc:chgData name="" userId="04e18f02af084d69" providerId="LiveId" clId="{AB19C480-FF28-431C-8BF3-FC896CF50833}" dt="2018-10-16T07:21:01.917" v="228" actId="20577"/>
        <pc:sldMkLst>
          <pc:docMk/>
          <pc:sldMk cId="3840957143" sldId="268"/>
        </pc:sldMkLst>
        <pc:spChg chg="del">
          <ac:chgData name="" userId="04e18f02af084d69" providerId="LiveId" clId="{AB19C480-FF28-431C-8BF3-FC896CF50833}" dt="2018-10-16T07:20:48.931" v="165"/>
          <ac:spMkLst>
            <pc:docMk/>
            <pc:sldMk cId="3840957143" sldId="268"/>
            <ac:spMk id="2" creationId="{658CABC7-544F-4EB3-B8EA-4CFCFB09CED5}"/>
          </ac:spMkLst>
        </pc:spChg>
        <pc:spChg chg="add mod">
          <ac:chgData name="" userId="04e18f02af084d69" providerId="LiveId" clId="{AB19C480-FF28-431C-8BF3-FC896CF50833}" dt="2018-10-16T07:21:01.917" v="228" actId="20577"/>
          <ac:spMkLst>
            <pc:docMk/>
            <pc:sldMk cId="3840957143" sldId="268"/>
            <ac:spMk id="3" creationId="{11E20D8A-18C0-4583-8B05-6C1227CD83B8}"/>
          </ac:spMkLst>
        </pc:spChg>
      </pc:sldChg>
      <pc:sldChg chg="addSp delSp modSp add">
        <pc:chgData name="" userId="04e18f02af084d69" providerId="LiveId" clId="{AB19C480-FF28-431C-8BF3-FC896CF50833}" dt="2018-10-16T11:05:19.247" v="2220" actId="20577"/>
        <pc:sldMkLst>
          <pc:docMk/>
          <pc:sldMk cId="2605324954" sldId="269"/>
        </pc:sldMkLst>
        <pc:spChg chg="del">
          <ac:chgData name="" userId="04e18f02af084d69" providerId="LiveId" clId="{AB19C480-FF28-431C-8BF3-FC896CF50833}" dt="2018-10-16T07:21:12.751" v="230"/>
          <ac:spMkLst>
            <pc:docMk/>
            <pc:sldMk cId="2605324954" sldId="269"/>
            <ac:spMk id="2" creationId="{988FAA9A-0E31-4F54-8FEE-47BD6C423191}"/>
          </ac:spMkLst>
        </pc:spChg>
        <pc:spChg chg="add mod">
          <ac:chgData name="" userId="04e18f02af084d69" providerId="LiveId" clId="{AB19C480-FF28-431C-8BF3-FC896CF50833}" dt="2018-10-16T11:05:19.247" v="2220" actId="20577"/>
          <ac:spMkLst>
            <pc:docMk/>
            <pc:sldMk cId="2605324954" sldId="269"/>
            <ac:spMk id="3" creationId="{DBB48AA6-0DC7-4CB6-A3F7-B0E99482AB4E}"/>
          </ac:spMkLst>
        </pc:spChg>
      </pc:sldChg>
      <pc:sldChg chg="addSp delSp modSp add">
        <pc:chgData name="" userId="04e18f02af084d69" providerId="LiveId" clId="{AB19C480-FF28-431C-8BF3-FC896CF50833}" dt="2018-10-16T08:49:05.574" v="1861" actId="20577"/>
        <pc:sldMkLst>
          <pc:docMk/>
          <pc:sldMk cId="2224588053" sldId="270"/>
        </pc:sldMkLst>
        <pc:spChg chg="del">
          <ac:chgData name="" userId="04e18f02af084d69" providerId="LiveId" clId="{AB19C480-FF28-431C-8BF3-FC896CF50833}" dt="2018-10-16T07:21:30.601" v="259"/>
          <ac:spMkLst>
            <pc:docMk/>
            <pc:sldMk cId="2224588053" sldId="270"/>
            <ac:spMk id="2" creationId="{E012F86D-EC2E-44AC-A7BE-53C20A8E7CF3}"/>
          </ac:spMkLst>
        </pc:spChg>
        <pc:spChg chg="add mod">
          <ac:chgData name="" userId="04e18f02af084d69" providerId="LiveId" clId="{AB19C480-FF28-431C-8BF3-FC896CF50833}" dt="2018-10-16T08:49:05.574" v="1861" actId="20577"/>
          <ac:spMkLst>
            <pc:docMk/>
            <pc:sldMk cId="2224588053" sldId="270"/>
            <ac:spMk id="3" creationId="{78A48E0F-F7A6-4359-BD28-A4C4B2CAB58E}"/>
          </ac:spMkLst>
        </pc:spChg>
      </pc:sldChg>
      <pc:sldChg chg="modSp add del ord">
        <pc:chgData name="" userId="04e18f02af084d69" providerId="LiveId" clId="{AB19C480-FF28-431C-8BF3-FC896CF50833}" dt="2018-10-16T07:45:33.354" v="729" actId="2696"/>
        <pc:sldMkLst>
          <pc:docMk/>
          <pc:sldMk cId="2368889711" sldId="271"/>
        </pc:sldMkLst>
        <pc:spChg chg="mod">
          <ac:chgData name="" userId="04e18f02af084d69" providerId="LiveId" clId="{AB19C480-FF28-431C-8BF3-FC896CF50833}" dt="2018-10-16T07:45:28.414" v="728" actId="20577"/>
          <ac:spMkLst>
            <pc:docMk/>
            <pc:sldMk cId="2368889711" sldId="271"/>
            <ac:spMk id="4" creationId="{00000000-0000-0000-0000-000000000000}"/>
          </ac:spMkLst>
        </pc:spChg>
      </pc:sldChg>
      <pc:sldChg chg="addSp delSp modSp add modAnim">
        <pc:chgData name="" userId="04e18f02af084d69" providerId="LiveId" clId="{AB19C480-FF28-431C-8BF3-FC896CF50833}" dt="2018-10-16T08:59:21.584" v="2006" actId="20577"/>
        <pc:sldMkLst>
          <pc:docMk/>
          <pc:sldMk cId="1078621364" sldId="272"/>
        </pc:sldMkLst>
        <pc:spChg chg="del">
          <ac:chgData name="" userId="04e18f02af084d69" providerId="LiveId" clId="{AB19C480-FF28-431C-8BF3-FC896CF50833}" dt="2018-10-16T07:24:06.283" v="332"/>
          <ac:spMkLst>
            <pc:docMk/>
            <pc:sldMk cId="1078621364" sldId="272"/>
            <ac:spMk id="2" creationId="{DF8CDEAE-14A8-453C-87E5-4C293D883F3D}"/>
          </ac:spMkLst>
        </pc:spChg>
        <pc:spChg chg="add mod">
          <ac:chgData name="" userId="04e18f02af084d69" providerId="LiveId" clId="{AB19C480-FF28-431C-8BF3-FC896CF50833}" dt="2018-10-16T07:24:11.133" v="343" actId="20577"/>
          <ac:spMkLst>
            <pc:docMk/>
            <pc:sldMk cId="1078621364" sldId="272"/>
            <ac:spMk id="3" creationId="{475B9209-CD10-4DE4-863F-E8582774F413}"/>
          </ac:spMkLst>
        </pc:spChg>
        <pc:spChg chg="add mod">
          <ac:chgData name="" userId="04e18f02af084d69" providerId="LiveId" clId="{AB19C480-FF28-431C-8BF3-FC896CF50833}" dt="2018-10-16T07:29:34.678" v="517" actId="14100"/>
          <ac:spMkLst>
            <pc:docMk/>
            <pc:sldMk cId="1078621364" sldId="272"/>
            <ac:spMk id="4" creationId="{56DDCE1A-0DC2-4E0E-8F25-BF611D676CA3}"/>
          </ac:spMkLst>
        </pc:spChg>
        <pc:spChg chg="add mod">
          <ac:chgData name="" userId="04e18f02af084d69" providerId="LiveId" clId="{AB19C480-FF28-431C-8BF3-FC896CF50833}" dt="2018-10-16T08:59:21.584" v="2006" actId="20577"/>
          <ac:spMkLst>
            <pc:docMk/>
            <pc:sldMk cId="1078621364" sldId="272"/>
            <ac:spMk id="6" creationId="{A574269C-0C4E-49DF-A571-9C6D5206D222}"/>
          </ac:spMkLst>
        </pc:spChg>
        <pc:spChg chg="add mod">
          <ac:chgData name="" userId="04e18f02af084d69" providerId="LiveId" clId="{AB19C480-FF28-431C-8BF3-FC896CF50833}" dt="2018-10-16T07:53:24.870" v="821" actId="207"/>
          <ac:spMkLst>
            <pc:docMk/>
            <pc:sldMk cId="1078621364" sldId="272"/>
            <ac:spMk id="7" creationId="{B3DF0EAB-9F7F-4ADF-84A2-54E920CB39EE}"/>
          </ac:spMkLst>
        </pc:spChg>
        <pc:spChg chg="add mod">
          <ac:chgData name="" userId="04e18f02af084d69" providerId="LiveId" clId="{AB19C480-FF28-431C-8BF3-FC896CF50833}" dt="2018-10-16T07:53:31.821" v="823" actId="207"/>
          <ac:spMkLst>
            <pc:docMk/>
            <pc:sldMk cId="1078621364" sldId="272"/>
            <ac:spMk id="8" creationId="{354137D1-0286-47B1-8A49-E0685AA110E8}"/>
          </ac:spMkLst>
        </pc:spChg>
        <pc:spChg chg="add mod">
          <ac:chgData name="" userId="04e18f02af084d69" providerId="LiveId" clId="{AB19C480-FF28-431C-8BF3-FC896CF50833}" dt="2018-10-16T07:53:28.320" v="822" actId="207"/>
          <ac:spMkLst>
            <pc:docMk/>
            <pc:sldMk cId="1078621364" sldId="272"/>
            <ac:spMk id="9" creationId="{A83C9213-7964-4E03-8C1F-F94416E6A8F0}"/>
          </ac:spMkLst>
        </pc:spChg>
        <pc:picChg chg="add mod">
          <ac:chgData name="" userId="04e18f02af084d69" providerId="LiveId" clId="{AB19C480-FF28-431C-8BF3-FC896CF50833}" dt="2018-10-16T08:57:55.424" v="1947" actId="1037"/>
          <ac:picMkLst>
            <pc:docMk/>
            <pc:sldMk cId="1078621364" sldId="272"/>
            <ac:picMk id="5" creationId="{B3DD1CFC-0759-4921-9D45-B9BB57F0EB48}"/>
          </ac:picMkLst>
        </pc:picChg>
        <pc:picChg chg="add mod">
          <ac:chgData name="" userId="04e18f02af084d69" providerId="LiveId" clId="{AB19C480-FF28-431C-8BF3-FC896CF50833}" dt="2018-10-16T07:52:49.869" v="819" actId="14100"/>
          <ac:picMkLst>
            <pc:docMk/>
            <pc:sldMk cId="1078621364" sldId="272"/>
            <ac:picMk id="1026" creationId="{7A64D28E-B518-4A81-A135-99D41411F8E3}"/>
          </ac:picMkLst>
        </pc:picChg>
        <pc:picChg chg="add mod">
          <ac:chgData name="" userId="04e18f02af084d69" providerId="LiveId" clId="{AB19C480-FF28-431C-8BF3-FC896CF50833}" dt="2018-10-16T07:52:10.852" v="804" actId="14100"/>
          <ac:picMkLst>
            <pc:docMk/>
            <pc:sldMk cId="1078621364" sldId="272"/>
            <ac:picMk id="1028" creationId="{479D8795-87A6-40E1-9B74-C2D09C56467D}"/>
          </ac:picMkLst>
        </pc:picChg>
      </pc:sldChg>
      <pc:sldChg chg="addSp delSp modSp add modAnim">
        <pc:chgData name="" userId="04e18f02af084d69" providerId="LiveId" clId="{AB19C480-FF28-431C-8BF3-FC896CF50833}" dt="2018-10-16T09:16:45.709" v="2173" actId="20577"/>
        <pc:sldMkLst>
          <pc:docMk/>
          <pc:sldMk cId="1993336729" sldId="273"/>
        </pc:sldMkLst>
        <pc:spChg chg="del">
          <ac:chgData name="" userId="04e18f02af084d69" providerId="LiveId" clId="{AB19C480-FF28-431C-8BF3-FC896CF50833}" dt="2018-10-16T07:45:38.796" v="731"/>
          <ac:spMkLst>
            <pc:docMk/>
            <pc:sldMk cId="1993336729" sldId="273"/>
            <ac:spMk id="2" creationId="{443DCF8C-41E3-4D78-9E2C-00B8A04C1359}"/>
          </ac:spMkLst>
        </pc:spChg>
        <pc:spChg chg="add mod">
          <ac:chgData name="" userId="04e18f02af084d69" providerId="LiveId" clId="{AB19C480-FF28-431C-8BF3-FC896CF50833}" dt="2018-10-16T09:16:45.709" v="2173" actId="20577"/>
          <ac:spMkLst>
            <pc:docMk/>
            <pc:sldMk cId="1993336729" sldId="273"/>
            <ac:spMk id="3" creationId="{DA18DE4F-6FE2-4D61-B5B7-2CB53EE15C01}"/>
          </ac:spMkLst>
        </pc:spChg>
        <pc:spChg chg="add del mod">
          <ac:chgData name="" userId="04e18f02af084d69" providerId="LiveId" clId="{AB19C480-FF28-431C-8BF3-FC896CF50833}" dt="2018-10-16T07:53:47.196" v="824"/>
          <ac:spMkLst>
            <pc:docMk/>
            <pc:sldMk cId="1993336729" sldId="273"/>
            <ac:spMk id="4" creationId="{8F39A2BF-085B-4251-8119-333BA470173C}"/>
          </ac:spMkLst>
        </pc:spChg>
        <pc:spChg chg="add mod">
          <ac:chgData name="" userId="04e18f02af084d69" providerId="LiveId" clId="{AB19C480-FF28-431C-8BF3-FC896CF50833}" dt="2018-10-16T08:08:02.159" v="1057" actId="1035"/>
          <ac:spMkLst>
            <pc:docMk/>
            <pc:sldMk cId="1993336729" sldId="273"/>
            <ac:spMk id="5" creationId="{41F0AF62-5F51-4BC5-9D9D-70080442D4F9}"/>
          </ac:spMkLst>
        </pc:spChg>
        <pc:spChg chg="add del mod">
          <ac:chgData name="" userId="04e18f02af084d69" providerId="LiveId" clId="{AB19C480-FF28-431C-8BF3-FC896CF50833}" dt="2018-10-16T08:00:11.417" v="960" actId="478"/>
          <ac:spMkLst>
            <pc:docMk/>
            <pc:sldMk cId="1993336729" sldId="273"/>
            <ac:spMk id="6" creationId="{6BEB3B5A-C053-4224-9BC2-B3887F040DDB}"/>
          </ac:spMkLst>
        </pc:spChg>
        <pc:spChg chg="add del mod">
          <ac:chgData name="" userId="04e18f02af084d69" providerId="LiveId" clId="{AB19C480-FF28-431C-8BF3-FC896CF50833}" dt="2018-10-16T08:00:08.555" v="958" actId="478"/>
          <ac:spMkLst>
            <pc:docMk/>
            <pc:sldMk cId="1993336729" sldId="273"/>
            <ac:spMk id="7" creationId="{430FFB5B-76BE-4FE8-8EAF-F6CF47116835}"/>
          </ac:spMkLst>
        </pc:spChg>
        <pc:spChg chg="add del mod">
          <ac:chgData name="" userId="04e18f02af084d69" providerId="LiveId" clId="{AB19C480-FF28-431C-8BF3-FC896CF50833}" dt="2018-10-16T08:00:09.969" v="959" actId="478"/>
          <ac:spMkLst>
            <pc:docMk/>
            <pc:sldMk cId="1993336729" sldId="273"/>
            <ac:spMk id="8" creationId="{7579D9BD-FB53-404E-AF44-06142D6EF037}"/>
          </ac:spMkLst>
        </pc:spChg>
        <pc:spChg chg="add del mod">
          <ac:chgData name="" userId="04e18f02af084d69" providerId="LiveId" clId="{AB19C480-FF28-431C-8BF3-FC896CF50833}" dt="2018-10-16T08:00:08.555" v="958" actId="478"/>
          <ac:spMkLst>
            <pc:docMk/>
            <pc:sldMk cId="1993336729" sldId="273"/>
            <ac:spMk id="9" creationId="{9B4BF2CC-19A9-4418-B5BA-877D4A311AC8}"/>
          </ac:spMkLst>
        </pc:spChg>
        <pc:spChg chg="add del mod">
          <ac:chgData name="" userId="04e18f02af084d69" providerId="LiveId" clId="{AB19C480-FF28-431C-8BF3-FC896CF50833}" dt="2018-10-16T08:00:08.555" v="958" actId="478"/>
          <ac:spMkLst>
            <pc:docMk/>
            <pc:sldMk cId="1993336729" sldId="273"/>
            <ac:spMk id="11" creationId="{47CD235C-0DC7-47AE-9D84-B47EFF9B1068}"/>
          </ac:spMkLst>
        </pc:spChg>
        <pc:spChg chg="add mod">
          <ac:chgData name="" userId="04e18f02af084d69" providerId="LiveId" clId="{AB19C480-FF28-431C-8BF3-FC896CF50833}" dt="2018-10-16T08:06:15.276" v="1027" actId="1076"/>
          <ac:spMkLst>
            <pc:docMk/>
            <pc:sldMk cId="1993336729" sldId="273"/>
            <ac:spMk id="15" creationId="{4DE9314D-4C0D-4259-8EA1-D088C1A789A9}"/>
          </ac:spMkLst>
        </pc:spChg>
        <pc:spChg chg="add mod">
          <ac:chgData name="" userId="04e18f02af084d69" providerId="LiveId" clId="{AB19C480-FF28-431C-8BF3-FC896CF50833}" dt="2018-10-16T08:08:07.082" v="1058" actId="1035"/>
          <ac:spMkLst>
            <pc:docMk/>
            <pc:sldMk cId="1993336729" sldId="273"/>
            <ac:spMk id="16" creationId="{922792EE-6028-4572-ACE2-B32290E4DF68}"/>
          </ac:spMkLst>
        </pc:spChg>
        <pc:spChg chg="add del mod">
          <ac:chgData name="" userId="04e18f02af084d69" providerId="LiveId" clId="{AB19C480-FF28-431C-8BF3-FC896CF50833}" dt="2018-10-16T08:07:53.877" v="1054"/>
          <ac:spMkLst>
            <pc:docMk/>
            <pc:sldMk cId="1993336729" sldId="273"/>
            <ac:spMk id="17" creationId="{D6D6BAAC-5183-4488-9C90-F14FA4ADC9E9}"/>
          </ac:spMkLst>
        </pc:spChg>
        <pc:spChg chg="add mod">
          <ac:chgData name="" userId="04e18f02af084d69" providerId="LiveId" clId="{AB19C480-FF28-431C-8BF3-FC896CF50833}" dt="2018-10-16T08:14:46.918" v="1292" actId="207"/>
          <ac:spMkLst>
            <pc:docMk/>
            <pc:sldMk cId="1993336729" sldId="273"/>
            <ac:spMk id="18" creationId="{7106AC99-5977-4E7B-9817-1411432A3996}"/>
          </ac:spMkLst>
        </pc:spChg>
        <pc:picChg chg="add del mod">
          <ac:chgData name="" userId="04e18f02af084d69" providerId="LiveId" clId="{AB19C480-FF28-431C-8BF3-FC896CF50833}" dt="2018-10-16T08:01:11.848" v="972" actId="478"/>
          <ac:picMkLst>
            <pc:docMk/>
            <pc:sldMk cId="1993336729" sldId="273"/>
            <ac:picMk id="12" creationId="{578C92FA-0080-41DF-80F3-970E0D6AB44D}"/>
          </ac:picMkLst>
        </pc:picChg>
        <pc:picChg chg="add del mod">
          <ac:chgData name="" userId="04e18f02af084d69" providerId="LiveId" clId="{AB19C480-FF28-431C-8BF3-FC896CF50833}" dt="2018-10-16T08:03:57.712" v="995" actId="478"/>
          <ac:picMkLst>
            <pc:docMk/>
            <pc:sldMk cId="1993336729" sldId="273"/>
            <ac:picMk id="13" creationId="{1E0C11F7-7C99-47F0-9587-74E351C14E4A}"/>
          </ac:picMkLst>
        </pc:picChg>
        <pc:picChg chg="add del mod">
          <ac:chgData name="" userId="04e18f02af084d69" providerId="LiveId" clId="{AB19C480-FF28-431C-8BF3-FC896CF50833}" dt="2018-10-16T08:03:57.048" v="993" actId="478"/>
          <ac:picMkLst>
            <pc:docMk/>
            <pc:sldMk cId="1993336729" sldId="273"/>
            <ac:picMk id="14" creationId="{37A00774-0CEE-451D-BA52-8EA47C020401}"/>
          </ac:picMkLst>
        </pc:picChg>
        <pc:picChg chg="add mod">
          <ac:chgData name="" userId="04e18f02af084d69" providerId="LiveId" clId="{AB19C480-FF28-431C-8BF3-FC896CF50833}" dt="2018-10-16T08:14:05.987" v="1257" actId="1037"/>
          <ac:picMkLst>
            <pc:docMk/>
            <pc:sldMk cId="1993336729" sldId="273"/>
            <ac:picMk id="2050" creationId="{5A4B6453-BADF-4AB6-BD28-FF30F34C9D43}"/>
          </ac:picMkLst>
        </pc:picChg>
        <pc:picChg chg="add mod">
          <ac:chgData name="" userId="04e18f02af084d69" providerId="LiveId" clId="{AB19C480-FF28-431C-8BF3-FC896CF50833}" dt="2018-10-16T08:14:22.079" v="1280" actId="1037"/>
          <ac:picMkLst>
            <pc:docMk/>
            <pc:sldMk cId="1993336729" sldId="273"/>
            <ac:picMk id="2052" creationId="{FD6E064F-4FC6-40F2-96DF-F5172799F057}"/>
          </ac:picMkLst>
        </pc:picChg>
        <pc:picChg chg="add mod">
          <ac:chgData name="" userId="04e18f02af084d69" providerId="LiveId" clId="{AB19C480-FF28-431C-8BF3-FC896CF50833}" dt="2018-10-16T08:14:13.012" v="1265" actId="14100"/>
          <ac:picMkLst>
            <pc:docMk/>
            <pc:sldMk cId="1993336729" sldId="273"/>
            <ac:picMk id="2054" creationId="{F21CE1F5-A9AD-42E5-A223-DDD2431C887D}"/>
          </ac:picMkLst>
        </pc:picChg>
        <pc:picChg chg="add mod">
          <ac:chgData name="" userId="04e18f02af084d69" providerId="LiveId" clId="{AB19C480-FF28-431C-8BF3-FC896CF50833}" dt="2018-10-16T08:14:20.361" v="1278" actId="1037"/>
          <ac:picMkLst>
            <pc:docMk/>
            <pc:sldMk cId="1993336729" sldId="273"/>
            <ac:picMk id="2056" creationId="{6703679C-574E-4D66-BD48-83AD3E3B6990}"/>
          </ac:picMkLst>
        </pc:picChg>
      </pc:sldChg>
      <pc:sldChg chg="add del">
        <pc:chgData name="" userId="04e18f02af084d69" providerId="LiveId" clId="{AB19C480-FF28-431C-8BF3-FC896CF50833}" dt="2018-10-16T07:24:14.619" v="345"/>
        <pc:sldMkLst>
          <pc:docMk/>
          <pc:sldMk cId="3287338239" sldId="273"/>
        </pc:sldMkLst>
      </pc:sldChg>
      <pc:sldChg chg="addSp delSp modSp add modAnim">
        <pc:chgData name="" userId="04e18f02af084d69" providerId="LiveId" clId="{AB19C480-FF28-431C-8BF3-FC896CF50833}" dt="2018-10-16T11:36:43.660" v="2332" actId="20577"/>
        <pc:sldMkLst>
          <pc:docMk/>
          <pc:sldMk cId="1314658130" sldId="274"/>
        </pc:sldMkLst>
        <pc:spChg chg="mod">
          <ac:chgData name="" userId="04e18f02af084d69" providerId="LiveId" clId="{AB19C480-FF28-431C-8BF3-FC896CF50833}" dt="2018-10-16T11:36:41.103" v="2328" actId="20577"/>
          <ac:spMkLst>
            <pc:docMk/>
            <pc:sldMk cId="1314658130" sldId="274"/>
            <ac:spMk id="3" creationId="{DA18DE4F-6FE2-4D61-B5B7-2CB53EE15C01}"/>
          </ac:spMkLst>
        </pc:spChg>
        <pc:spChg chg="add del mod">
          <ac:chgData name="" userId="04e18f02af084d69" providerId="LiveId" clId="{AB19C480-FF28-431C-8BF3-FC896CF50833}" dt="2018-10-16T08:03:27.444" v="986" actId="478"/>
          <ac:spMkLst>
            <pc:docMk/>
            <pc:sldMk cId="1314658130" sldId="274"/>
            <ac:spMk id="4" creationId="{A06D8BEB-5EEA-4EE9-92E2-C9E4A1C7A401}"/>
          </ac:spMkLst>
        </pc:spChg>
        <pc:spChg chg="del">
          <ac:chgData name="" userId="04e18f02af084d69" providerId="LiveId" clId="{AB19C480-FF28-431C-8BF3-FC896CF50833}" dt="2018-10-16T08:03:10.090" v="982" actId="478"/>
          <ac:spMkLst>
            <pc:docMk/>
            <pc:sldMk cId="1314658130" sldId="274"/>
            <ac:spMk id="5" creationId="{41F0AF62-5F51-4BC5-9D9D-70080442D4F9}"/>
          </ac:spMkLst>
        </pc:spChg>
        <pc:spChg chg="add mod">
          <ac:chgData name="" userId="04e18f02af084d69" providerId="LiveId" clId="{AB19C480-FF28-431C-8BF3-FC896CF50833}" dt="2018-10-16T11:33:43.076" v="2251" actId="1076"/>
          <ac:spMkLst>
            <pc:docMk/>
            <pc:sldMk cId="1314658130" sldId="274"/>
            <ac:spMk id="6" creationId="{55D778A7-03B2-4F51-9671-666E3349AFB7}"/>
          </ac:spMkLst>
        </pc:spChg>
        <pc:spChg chg="add mod">
          <ac:chgData name="" userId="04e18f02af084d69" providerId="LiveId" clId="{AB19C480-FF28-431C-8BF3-FC896CF50833}" dt="2018-10-16T11:28:04.980" v="2247" actId="11529"/>
          <ac:spMkLst>
            <pc:docMk/>
            <pc:sldMk cId="1314658130" sldId="274"/>
            <ac:spMk id="11" creationId="{02CA459B-1725-4386-B3CA-D4B7A81336D7}"/>
          </ac:spMkLst>
        </pc:spChg>
        <pc:spChg chg="add mod">
          <ac:chgData name="" userId="04e18f02af084d69" providerId="LiveId" clId="{AB19C480-FF28-431C-8BF3-FC896CF50833}" dt="2018-10-16T11:28:14.022" v="2248" actId="11529"/>
          <ac:spMkLst>
            <pc:docMk/>
            <pc:sldMk cId="1314658130" sldId="274"/>
            <ac:spMk id="12" creationId="{05C26A47-C3AA-46EB-A81F-B29BD207F1F6}"/>
          </ac:spMkLst>
        </pc:spChg>
        <pc:picChg chg="mod">
          <ac:chgData name="" userId="04e18f02af084d69" providerId="LiveId" clId="{AB19C480-FF28-431C-8BF3-FC896CF50833}" dt="2018-10-16T11:33:43.076" v="2251" actId="1076"/>
          <ac:picMkLst>
            <pc:docMk/>
            <pc:sldMk cId="1314658130" sldId="274"/>
            <ac:picMk id="13" creationId="{1E0C11F7-7C99-47F0-9587-74E351C14E4A}"/>
          </ac:picMkLst>
        </pc:picChg>
        <pc:picChg chg="mod">
          <ac:chgData name="" userId="04e18f02af084d69" providerId="LiveId" clId="{AB19C480-FF28-431C-8BF3-FC896CF50833}" dt="2018-10-16T08:03:32.203" v="987" actId="1076"/>
          <ac:picMkLst>
            <pc:docMk/>
            <pc:sldMk cId="1314658130" sldId="274"/>
            <ac:picMk id="14" creationId="{37A00774-0CEE-451D-BA52-8EA47C020401}"/>
          </ac:picMkLst>
        </pc:picChg>
        <pc:picChg chg="del">
          <ac:chgData name="" userId="04e18f02af084d69" providerId="LiveId" clId="{AB19C480-FF28-431C-8BF3-FC896CF50833}" dt="2018-10-16T08:03:07.016" v="981" actId="478"/>
          <ac:picMkLst>
            <pc:docMk/>
            <pc:sldMk cId="1314658130" sldId="274"/>
            <ac:picMk id="2050" creationId="{5A4B6453-BADF-4AB6-BD28-FF30F34C9D43}"/>
          </ac:picMkLst>
        </pc:picChg>
        <pc:cxnChg chg="add del mod">
          <ac:chgData name="" userId="04e18f02af084d69" providerId="LiveId" clId="{AB19C480-FF28-431C-8BF3-FC896CF50833}" dt="2018-10-16T11:27:50.066" v="2246" actId="11529"/>
          <ac:cxnSpMkLst>
            <pc:docMk/>
            <pc:sldMk cId="1314658130" sldId="274"/>
            <ac:cxnSpMk id="9" creationId="{53102C13-5542-40B2-AF44-0EABD2D74B26}"/>
          </ac:cxnSpMkLst>
        </pc:cxnChg>
      </pc:sldChg>
      <pc:sldChg chg="add del">
        <pc:chgData name="" userId="04e18f02af084d69" providerId="LiveId" clId="{AB19C480-FF28-431C-8BF3-FC896CF50833}" dt="2018-10-16T07:51:16.559" v="786"/>
        <pc:sldMkLst>
          <pc:docMk/>
          <pc:sldMk cId="2008097168" sldId="274"/>
        </pc:sldMkLst>
      </pc:sldChg>
      <pc:sldChg chg="addSp delSp modSp add modAnim">
        <pc:chgData name="" userId="04e18f02af084d69" providerId="LiveId" clId="{AB19C480-FF28-431C-8BF3-FC896CF50833}" dt="2018-10-16T08:11:38.406" v="1171"/>
        <pc:sldMkLst>
          <pc:docMk/>
          <pc:sldMk cId="2071917659" sldId="275"/>
        </pc:sldMkLst>
        <pc:spChg chg="del">
          <ac:chgData name="" userId="04e18f02af084d69" providerId="LiveId" clId="{AB19C480-FF28-431C-8BF3-FC896CF50833}" dt="2018-10-16T08:08:27.732" v="1060"/>
          <ac:spMkLst>
            <pc:docMk/>
            <pc:sldMk cId="2071917659" sldId="275"/>
            <ac:spMk id="2" creationId="{D3859C4F-DA84-4D14-9E51-072D7FA27D16}"/>
          </ac:spMkLst>
        </pc:spChg>
        <pc:spChg chg="add mod">
          <ac:chgData name="" userId="04e18f02af084d69" providerId="LiveId" clId="{AB19C480-FF28-431C-8BF3-FC896CF50833}" dt="2018-10-16T08:10:43.702" v="1164" actId="20577"/>
          <ac:spMkLst>
            <pc:docMk/>
            <pc:sldMk cId="2071917659" sldId="275"/>
            <ac:spMk id="3" creationId="{C7E59C6E-CBC1-4D8B-B5DA-2C92E5FFE616}"/>
          </ac:spMkLst>
        </pc:spChg>
        <pc:spChg chg="add mod">
          <ac:chgData name="" userId="04e18f02af084d69" providerId="LiveId" clId="{AB19C480-FF28-431C-8BF3-FC896CF50833}" dt="2018-10-16T08:10:56.663" v="1167"/>
          <ac:spMkLst>
            <pc:docMk/>
            <pc:sldMk cId="2071917659" sldId="275"/>
            <ac:spMk id="4" creationId="{4C85DE78-6A6B-4B8F-8544-150D2F9CC1B7}"/>
          </ac:spMkLst>
        </pc:spChg>
      </pc:sldChg>
      <pc:sldChg chg="addSp delSp modSp add del">
        <pc:chgData name="" userId="04e18f02af084d69" providerId="LiveId" clId="{AB19C480-FF28-431C-8BF3-FC896CF50833}" dt="2018-10-16T08:10:26.677" v="1144" actId="2696"/>
        <pc:sldMkLst>
          <pc:docMk/>
          <pc:sldMk cId="3808910977" sldId="276"/>
        </pc:sldMkLst>
        <pc:spChg chg="del">
          <ac:chgData name="" userId="04e18f02af084d69" providerId="LiveId" clId="{AB19C480-FF28-431C-8BF3-FC896CF50833}" dt="2018-10-16T08:08:34.081" v="1062"/>
          <ac:spMkLst>
            <pc:docMk/>
            <pc:sldMk cId="3808910977" sldId="276"/>
            <ac:spMk id="2" creationId="{3D073695-0315-49D7-9940-3F639257DF25}"/>
          </ac:spMkLst>
        </pc:spChg>
        <pc:spChg chg="add mod">
          <ac:chgData name="" userId="04e18f02af084d69" providerId="LiveId" clId="{AB19C480-FF28-431C-8BF3-FC896CF50833}" dt="2018-10-16T08:10:08.226" v="1118" actId="20577"/>
          <ac:spMkLst>
            <pc:docMk/>
            <pc:sldMk cId="3808910977" sldId="276"/>
            <ac:spMk id="3" creationId="{FA9A9335-1B6B-402B-B7E6-089F724359B3}"/>
          </ac:spMkLst>
        </pc:spChg>
        <pc:spChg chg="add mod">
          <ac:chgData name="" userId="04e18f02af084d69" providerId="LiveId" clId="{AB19C480-FF28-431C-8BF3-FC896CF50833}" dt="2018-10-16T08:08:34.081" v="1062"/>
          <ac:spMkLst>
            <pc:docMk/>
            <pc:sldMk cId="3808910977" sldId="276"/>
            <ac:spMk id="4" creationId="{0F48C536-FE95-4A16-8F7B-63126984E437}"/>
          </ac:spMkLst>
        </pc:spChg>
      </pc:sldChg>
      <pc:sldChg chg="addSp delSp modSp add modAnim addCm">
        <pc:chgData name="" userId="04e18f02af084d69" providerId="LiveId" clId="{AB19C480-FF28-431C-8BF3-FC896CF50833}" dt="2018-10-16T11:47:33.110" v="2333" actId="20577"/>
        <pc:sldMkLst>
          <pc:docMk/>
          <pc:sldMk cId="1188620021" sldId="277"/>
        </pc:sldMkLst>
        <pc:spChg chg="del">
          <ac:chgData name="" userId="04e18f02af084d69" providerId="LiveId" clId="{AB19C480-FF28-431C-8BF3-FC896CF50833}" dt="2018-10-16T08:08:38.700" v="1064"/>
          <ac:spMkLst>
            <pc:docMk/>
            <pc:sldMk cId="1188620021" sldId="277"/>
            <ac:spMk id="2" creationId="{23EECCDE-94F6-4E11-9D53-AF9C9AA498CC}"/>
          </ac:spMkLst>
        </pc:spChg>
        <pc:spChg chg="add mod">
          <ac:chgData name="" userId="04e18f02af084d69" providerId="LiveId" clId="{AB19C480-FF28-431C-8BF3-FC896CF50833}" dt="2018-10-16T08:38:15.970" v="1617" actId="1076"/>
          <ac:spMkLst>
            <pc:docMk/>
            <pc:sldMk cId="1188620021" sldId="277"/>
            <ac:spMk id="3" creationId="{BDB56333-D7C8-443E-927B-C48CECF9B135}"/>
          </ac:spMkLst>
        </pc:spChg>
        <pc:spChg chg="add del mod">
          <ac:chgData name="" userId="04e18f02af084d69" providerId="LiveId" clId="{AB19C480-FF28-431C-8BF3-FC896CF50833}" dt="2018-10-16T08:16:43.721" v="1318"/>
          <ac:spMkLst>
            <pc:docMk/>
            <pc:sldMk cId="1188620021" sldId="277"/>
            <ac:spMk id="4" creationId="{CAF8DC5D-9604-4409-96E1-5C2B617C1B79}"/>
          </ac:spMkLst>
        </pc:spChg>
        <pc:spChg chg="add mod">
          <ac:chgData name="" userId="04e18f02af084d69" providerId="LiveId" clId="{AB19C480-FF28-431C-8BF3-FC896CF50833}" dt="2018-10-16T08:38:15.970" v="1617" actId="1076"/>
          <ac:spMkLst>
            <pc:docMk/>
            <pc:sldMk cId="1188620021" sldId="277"/>
            <ac:spMk id="5" creationId="{B46AD542-4ADF-4A25-9ADE-DC33FE968053}"/>
          </ac:spMkLst>
        </pc:spChg>
        <pc:spChg chg="add del mod">
          <ac:chgData name="" userId="04e18f02af084d69" providerId="LiveId" clId="{AB19C480-FF28-431C-8BF3-FC896CF50833}" dt="2018-10-16T08:19:38.988" v="1497" actId="478"/>
          <ac:spMkLst>
            <pc:docMk/>
            <pc:sldMk cId="1188620021" sldId="277"/>
            <ac:spMk id="8" creationId="{526D080A-EEA3-40BE-8043-38AF52A5BA65}"/>
          </ac:spMkLst>
        </pc:spChg>
        <pc:spChg chg="add mod">
          <ac:chgData name="" userId="04e18f02af084d69" providerId="LiveId" clId="{AB19C480-FF28-431C-8BF3-FC896CF50833}" dt="2018-10-16T11:47:33.110" v="2333" actId="20577"/>
          <ac:spMkLst>
            <pc:docMk/>
            <pc:sldMk cId="1188620021" sldId="277"/>
            <ac:spMk id="10" creationId="{8BA45DD7-41EF-45AE-B366-48B8D857E0CC}"/>
          </ac:spMkLst>
        </pc:spChg>
        <pc:spChg chg="add mod">
          <ac:chgData name="" userId="04e18f02af084d69" providerId="LiveId" clId="{AB19C480-FF28-431C-8BF3-FC896CF50833}" dt="2018-10-16T08:38:15.970" v="1617" actId="1076"/>
          <ac:spMkLst>
            <pc:docMk/>
            <pc:sldMk cId="1188620021" sldId="277"/>
            <ac:spMk id="11" creationId="{60F93EAD-15EB-45EB-8E4B-15002405D4C6}"/>
          </ac:spMkLst>
        </pc:spChg>
        <pc:spChg chg="add mod">
          <ac:chgData name="" userId="04e18f02af084d69" providerId="LiveId" clId="{AB19C480-FF28-431C-8BF3-FC896CF50833}" dt="2018-10-16T08:38:39.871" v="1620" actId="1036"/>
          <ac:spMkLst>
            <pc:docMk/>
            <pc:sldMk cId="1188620021" sldId="277"/>
            <ac:spMk id="12" creationId="{AEE6D075-7E5B-42D4-9B35-DF950FCE1889}"/>
          </ac:spMkLst>
        </pc:spChg>
        <pc:spChg chg="add mod">
          <ac:chgData name="" userId="04e18f02af084d69" providerId="LiveId" clId="{AB19C480-FF28-431C-8BF3-FC896CF50833}" dt="2018-10-16T08:38:51.472" v="1624" actId="1036"/>
          <ac:spMkLst>
            <pc:docMk/>
            <pc:sldMk cId="1188620021" sldId="277"/>
            <ac:spMk id="13" creationId="{8FDB21F5-9657-4E09-B957-74374E1A117E}"/>
          </ac:spMkLst>
        </pc:spChg>
        <pc:spChg chg="add mod">
          <ac:chgData name="" userId="04e18f02af084d69" providerId="LiveId" clId="{AB19C480-FF28-431C-8BF3-FC896CF50833}" dt="2018-10-16T08:38:42.443" v="1621" actId="1036"/>
          <ac:spMkLst>
            <pc:docMk/>
            <pc:sldMk cId="1188620021" sldId="277"/>
            <ac:spMk id="14" creationId="{5E33973B-60AF-48B6-9DCC-B63874A1FD24}"/>
          </ac:spMkLst>
        </pc:spChg>
        <pc:picChg chg="add mod">
          <ac:chgData name="" userId="04e18f02af084d69" providerId="LiveId" clId="{AB19C480-FF28-431C-8BF3-FC896CF50833}" dt="2018-10-16T08:38:48.110" v="1623" actId="1036"/>
          <ac:picMkLst>
            <pc:docMk/>
            <pc:sldMk cId="1188620021" sldId="277"/>
            <ac:picMk id="7" creationId="{052FAB69-D436-420C-B520-48E3C913A263}"/>
          </ac:picMkLst>
        </pc:picChg>
        <pc:picChg chg="add del mod">
          <ac:chgData name="" userId="04e18f02af084d69" providerId="LiveId" clId="{AB19C480-FF28-431C-8BF3-FC896CF50833}" dt="2018-10-16T08:19:05.712" v="1484" actId="478"/>
          <ac:picMkLst>
            <pc:docMk/>
            <pc:sldMk cId="1188620021" sldId="277"/>
            <ac:picMk id="9" creationId="{25E201BF-F45A-4102-B7F1-A8BBB21FCF31}"/>
          </ac:picMkLst>
        </pc:picChg>
        <pc:picChg chg="add mod">
          <ac:chgData name="" userId="04e18f02af084d69" providerId="LiveId" clId="{AB19C480-FF28-431C-8BF3-FC896CF50833}" dt="2018-10-16T08:38:48.110" v="1623" actId="1036"/>
          <ac:picMkLst>
            <pc:docMk/>
            <pc:sldMk cId="1188620021" sldId="277"/>
            <ac:picMk id="4098" creationId="{47D6C3D4-7AFF-4894-B1C9-925C339F9CF9}"/>
          </ac:picMkLst>
        </pc:picChg>
        <pc:picChg chg="add del mod">
          <ac:chgData name="" userId="04e18f02af084d69" providerId="LiveId" clId="{AB19C480-FF28-431C-8BF3-FC896CF50833}" dt="2018-10-16T08:16:07.958" v="1304"/>
          <ac:picMkLst>
            <pc:docMk/>
            <pc:sldMk cId="1188620021" sldId="277"/>
            <ac:picMk id="4100" creationId="{D6E4B80C-463C-41E7-B477-A58420CC9BF7}"/>
          </ac:picMkLst>
        </pc:picChg>
        <pc:picChg chg="add del mod">
          <ac:chgData name="" userId="04e18f02af084d69" providerId="LiveId" clId="{AB19C480-FF28-431C-8BF3-FC896CF50833}" dt="2018-10-16T08:19:06.673" v="1485" actId="478"/>
          <ac:picMkLst>
            <pc:docMk/>
            <pc:sldMk cId="1188620021" sldId="277"/>
            <ac:picMk id="4102" creationId="{0E25E961-B2F8-420C-9FD8-BCA2617FFDD6}"/>
          </ac:picMkLst>
        </pc:picChg>
        <pc:picChg chg="add mod">
          <ac:chgData name="" userId="04e18f02af084d69" providerId="LiveId" clId="{AB19C480-FF28-431C-8BF3-FC896CF50833}" dt="2018-10-16T08:38:48.110" v="1623" actId="1036"/>
          <ac:picMkLst>
            <pc:docMk/>
            <pc:sldMk cId="1188620021" sldId="277"/>
            <ac:picMk id="4104" creationId="{56FA04F0-2165-4812-96C4-98EDB26FD538}"/>
          </ac:picMkLst>
        </pc:picChg>
        <pc:picChg chg="add mod">
          <ac:chgData name="" userId="04e18f02af084d69" providerId="LiveId" clId="{AB19C480-FF28-431C-8BF3-FC896CF50833}" dt="2018-10-16T08:38:48.110" v="1623" actId="1036"/>
          <ac:picMkLst>
            <pc:docMk/>
            <pc:sldMk cId="1188620021" sldId="277"/>
            <ac:picMk id="4106" creationId="{52358E29-8541-427F-98A2-820F80EA2DDB}"/>
          </ac:picMkLst>
        </pc:picChg>
        <pc:picChg chg="add mod">
          <ac:chgData name="" userId="04e18f02af084d69" providerId="LiveId" clId="{AB19C480-FF28-431C-8BF3-FC896CF50833}" dt="2018-10-16T08:38:48.110" v="1623" actId="1036"/>
          <ac:picMkLst>
            <pc:docMk/>
            <pc:sldMk cId="1188620021" sldId="277"/>
            <ac:picMk id="4108" creationId="{D44A76A6-7D30-4A45-B228-DFBD1E38BC76}"/>
          </ac:picMkLst>
        </pc:picChg>
      </pc:sldChg>
      <pc:sldChg chg="addSp delSp modSp add modAnim">
        <pc:chgData name="" userId="04e18f02af084d69" providerId="LiveId" clId="{AB19C480-FF28-431C-8BF3-FC896CF50833}" dt="2018-10-16T11:05:11.783" v="2212" actId="20577"/>
        <pc:sldMkLst>
          <pc:docMk/>
          <pc:sldMk cId="1603929270" sldId="278"/>
        </pc:sldMkLst>
        <pc:spChg chg="del">
          <ac:chgData name="" userId="04e18f02af084d69" providerId="LiveId" clId="{AB19C480-FF28-431C-8BF3-FC896CF50833}" dt="2018-10-16T08:08:42.846" v="1066"/>
          <ac:spMkLst>
            <pc:docMk/>
            <pc:sldMk cId="1603929270" sldId="278"/>
            <ac:spMk id="2" creationId="{4603E514-1B47-44A1-A643-E3E28FE317C7}"/>
          </ac:spMkLst>
        </pc:spChg>
        <pc:spChg chg="add mod">
          <ac:chgData name="" userId="04e18f02af084d69" providerId="LiveId" clId="{AB19C480-FF28-431C-8BF3-FC896CF50833}" dt="2018-10-16T11:05:11.783" v="2212" actId="20577"/>
          <ac:spMkLst>
            <pc:docMk/>
            <pc:sldMk cId="1603929270" sldId="278"/>
            <ac:spMk id="3" creationId="{203FF579-2E42-4DB8-AF6E-B241959FC305}"/>
          </ac:spMkLst>
        </pc:spChg>
        <pc:spChg chg="add del mod">
          <ac:chgData name="" userId="04e18f02af084d69" providerId="LiveId" clId="{AB19C480-FF28-431C-8BF3-FC896CF50833}" dt="2018-10-16T08:21:32.636" v="1580"/>
          <ac:spMkLst>
            <pc:docMk/>
            <pc:sldMk cId="1603929270" sldId="278"/>
            <ac:spMk id="4" creationId="{D9AF059B-38D9-458C-9214-750F0063BEE9}"/>
          </ac:spMkLst>
        </pc:spChg>
        <pc:spChg chg="add mod">
          <ac:chgData name="" userId="04e18f02af084d69" providerId="LiveId" clId="{AB19C480-FF28-431C-8BF3-FC896CF50833}" dt="2018-10-16T09:05:13.736" v="2107" actId="1037"/>
          <ac:spMkLst>
            <pc:docMk/>
            <pc:sldMk cId="1603929270" sldId="278"/>
            <ac:spMk id="5" creationId="{B9E3ED6C-F6AB-409B-9BC3-E8DAEA812777}"/>
          </ac:spMkLst>
        </pc:spChg>
        <pc:spChg chg="add mod">
          <ac:chgData name="" userId="04e18f02af084d69" providerId="LiveId" clId="{AB19C480-FF28-431C-8BF3-FC896CF50833}" dt="2018-10-16T09:03:45.086" v="2014" actId="1037"/>
          <ac:spMkLst>
            <pc:docMk/>
            <pc:sldMk cId="1603929270" sldId="278"/>
            <ac:spMk id="6" creationId="{C07FE0E3-A567-4ECC-8D1D-726143CD52C1}"/>
          </ac:spMkLst>
        </pc:spChg>
        <pc:spChg chg="add mod">
          <ac:chgData name="" userId="04e18f02af084d69" providerId="LiveId" clId="{AB19C480-FF28-431C-8BF3-FC896CF50833}" dt="2018-10-16T09:05:02.342" v="2083" actId="1037"/>
          <ac:spMkLst>
            <pc:docMk/>
            <pc:sldMk cId="1603929270" sldId="278"/>
            <ac:spMk id="7" creationId="{37E0743A-1E2E-4E84-B36D-CD9159E78ED8}"/>
          </ac:spMkLst>
        </pc:spChg>
        <pc:spChg chg="add mod">
          <ac:chgData name="" userId="04e18f02af084d69" providerId="LiveId" clId="{AB19C480-FF28-431C-8BF3-FC896CF50833}" dt="2018-10-16T09:04:21.402" v="2026" actId="1037"/>
          <ac:spMkLst>
            <pc:docMk/>
            <pc:sldMk cId="1603929270" sldId="278"/>
            <ac:spMk id="10" creationId="{66235A47-389C-4163-B4C7-C1EB83435281}"/>
          </ac:spMkLst>
        </pc:spChg>
        <pc:spChg chg="add mod">
          <ac:chgData name="" userId="04e18f02af084d69" providerId="LiveId" clId="{AB19C480-FF28-431C-8BF3-FC896CF50833}" dt="2018-10-16T09:06:50.865" v="2114" actId="1037"/>
          <ac:spMkLst>
            <pc:docMk/>
            <pc:sldMk cId="1603929270" sldId="278"/>
            <ac:spMk id="11" creationId="{B30E5BFD-8DDE-4A06-9922-BFF81ED9ED29}"/>
          </ac:spMkLst>
        </pc:spChg>
        <pc:spChg chg="add del mod">
          <ac:chgData name="" userId="04e18f02af084d69" providerId="LiveId" clId="{AB19C480-FF28-431C-8BF3-FC896CF50833}" dt="2018-10-16T08:44:00.571" v="1781"/>
          <ac:spMkLst>
            <pc:docMk/>
            <pc:sldMk cId="1603929270" sldId="278"/>
            <ac:spMk id="13" creationId="{C604D068-D8F8-4C7D-8562-8533A3E7DBAB}"/>
          </ac:spMkLst>
        </pc:spChg>
        <pc:spChg chg="add mod">
          <ac:chgData name="" userId="04e18f02af084d69" providerId="LiveId" clId="{AB19C480-FF28-431C-8BF3-FC896CF50833}" dt="2018-10-16T09:05:06.583" v="2084" actId="1035"/>
          <ac:spMkLst>
            <pc:docMk/>
            <pc:sldMk cId="1603929270" sldId="278"/>
            <ac:spMk id="16" creationId="{53FB6EBA-5F42-4480-BCAE-CC58F6B0C803}"/>
          </ac:spMkLst>
        </pc:spChg>
        <pc:picChg chg="add mod">
          <ac:chgData name="" userId="04e18f02af084d69" providerId="LiveId" clId="{AB19C480-FF28-431C-8BF3-FC896CF50833}" dt="2018-10-16T09:04:21.402" v="2026" actId="1037"/>
          <ac:picMkLst>
            <pc:docMk/>
            <pc:sldMk cId="1603929270" sldId="278"/>
            <ac:picMk id="8" creationId="{670AAF89-AEE5-47E6-BD7A-008278BFEAE3}"/>
          </ac:picMkLst>
        </pc:picChg>
        <pc:picChg chg="add mod">
          <ac:chgData name="" userId="04e18f02af084d69" providerId="LiveId" clId="{AB19C480-FF28-431C-8BF3-FC896CF50833}" dt="2018-10-16T09:04:26.441" v="2030" actId="1037"/>
          <ac:picMkLst>
            <pc:docMk/>
            <pc:sldMk cId="1603929270" sldId="278"/>
            <ac:picMk id="15" creationId="{DBDBF124-1A6E-4798-86E0-97CB343AEE78}"/>
          </ac:picMkLst>
        </pc:picChg>
        <pc:picChg chg="add mod">
          <ac:chgData name="" userId="04e18f02af084d69" providerId="LiveId" clId="{AB19C480-FF28-431C-8BF3-FC896CF50833}" dt="2018-10-16T09:03:45.086" v="2014" actId="1037"/>
          <ac:picMkLst>
            <pc:docMk/>
            <pc:sldMk cId="1603929270" sldId="278"/>
            <ac:picMk id="5122" creationId="{95A33A5B-9589-43FA-B621-B6DF675E837F}"/>
          </ac:picMkLst>
        </pc:picChg>
        <pc:picChg chg="add mod">
          <ac:chgData name="" userId="04e18f02af084d69" providerId="LiveId" clId="{AB19C480-FF28-431C-8BF3-FC896CF50833}" dt="2018-10-16T09:06:48.336" v="2113" actId="1037"/>
          <ac:picMkLst>
            <pc:docMk/>
            <pc:sldMk cId="1603929270" sldId="278"/>
            <ac:picMk id="5124" creationId="{C4CB0393-4DE1-4F46-B2B5-DE20340F591E}"/>
          </ac:picMkLst>
        </pc:picChg>
        <pc:picChg chg="add mod">
          <ac:chgData name="" userId="04e18f02af084d69" providerId="LiveId" clId="{AB19C480-FF28-431C-8BF3-FC896CF50833}" dt="2018-10-16T09:03:52.964" v="2022" actId="1038"/>
          <ac:picMkLst>
            <pc:docMk/>
            <pc:sldMk cId="1603929270" sldId="278"/>
            <ac:picMk id="5126" creationId="{F853072D-259E-403E-93A7-A3A3A06361BF}"/>
          </ac:picMkLst>
        </pc:picChg>
      </pc:sldChg>
      <pc:sldChg chg="addSp delSp modSp add delAnim modAnim">
        <pc:chgData name="" userId="04e18f02af084d69" providerId="LiveId" clId="{AB19C480-FF28-431C-8BF3-FC896CF50833}" dt="2018-10-16T09:53:49.140" v="2192"/>
        <pc:sldMkLst>
          <pc:docMk/>
          <pc:sldMk cId="3438011621" sldId="279"/>
        </pc:sldMkLst>
        <pc:spChg chg="del">
          <ac:chgData name="" userId="04e18f02af084d69" providerId="LiveId" clId="{AB19C480-FF28-431C-8BF3-FC896CF50833}" dt="2018-10-16T08:45:14.350" v="1806"/>
          <ac:spMkLst>
            <pc:docMk/>
            <pc:sldMk cId="3438011621" sldId="279"/>
            <ac:spMk id="2" creationId="{63DFE81F-484B-46B6-8CB9-EE97BE0C0ABB}"/>
          </ac:spMkLst>
        </pc:spChg>
        <pc:spChg chg="add mod">
          <ac:chgData name="" userId="04e18f02af084d69" providerId="LiveId" clId="{AB19C480-FF28-431C-8BF3-FC896CF50833}" dt="2018-10-16T08:49:11.407" v="1868" actId="20577"/>
          <ac:spMkLst>
            <pc:docMk/>
            <pc:sldMk cId="3438011621" sldId="279"/>
            <ac:spMk id="3" creationId="{620366C7-5831-4C78-90DA-4A65ADB83176}"/>
          </ac:spMkLst>
        </pc:spChg>
        <pc:spChg chg="add del mod">
          <ac:chgData name="" userId="04e18f02af084d69" providerId="LiveId" clId="{AB19C480-FF28-431C-8BF3-FC896CF50833}" dt="2018-10-16T08:50:02.420" v="1869"/>
          <ac:spMkLst>
            <pc:docMk/>
            <pc:sldMk cId="3438011621" sldId="279"/>
            <ac:spMk id="4" creationId="{808C5735-1765-4C3D-81AC-654617E9D1EC}"/>
          </ac:spMkLst>
        </pc:spChg>
        <pc:picChg chg="add mod">
          <ac:chgData name="" userId="04e18f02af084d69" providerId="LiveId" clId="{AB19C480-FF28-431C-8BF3-FC896CF50833}" dt="2018-10-16T08:50:29.880" v="1893" actId="1037"/>
          <ac:picMkLst>
            <pc:docMk/>
            <pc:sldMk cId="3438011621" sldId="279"/>
            <ac:picMk id="5" creationId="{DE047C96-90D4-44C1-9425-15C9320337FF}"/>
          </ac:picMkLst>
        </pc:picChg>
        <pc:picChg chg="add mod">
          <ac:chgData name="" userId="04e18f02af084d69" providerId="LiveId" clId="{AB19C480-FF28-431C-8BF3-FC896CF50833}" dt="2018-10-16T08:50:31.371" v="1894" actId="1037"/>
          <ac:picMkLst>
            <pc:docMk/>
            <pc:sldMk cId="3438011621" sldId="279"/>
            <ac:picMk id="6" creationId="{7008B27C-83BF-4933-BD73-51D7BCA62E0E}"/>
          </ac:picMkLst>
        </pc:picChg>
        <pc:picChg chg="add del mod">
          <ac:chgData name="" userId="04e18f02af084d69" providerId="LiveId" clId="{AB19C480-FF28-431C-8BF3-FC896CF50833}" dt="2018-10-16T09:53:02.901" v="2174" actId="478"/>
          <ac:picMkLst>
            <pc:docMk/>
            <pc:sldMk cId="3438011621" sldId="279"/>
            <ac:picMk id="7" creationId="{80EDAE0D-970C-4696-BAF0-961A64425D67}"/>
          </ac:picMkLst>
        </pc:picChg>
        <pc:picChg chg="add mod">
          <ac:chgData name="" userId="04e18f02af084d69" providerId="LiveId" clId="{AB19C480-FF28-431C-8BF3-FC896CF50833}" dt="2018-10-16T08:50:32.477" v="1896" actId="1037"/>
          <ac:picMkLst>
            <pc:docMk/>
            <pc:sldMk cId="3438011621" sldId="279"/>
            <ac:picMk id="8" creationId="{8B23B0A6-7A9F-4ED8-91F6-E30073DAB1EF}"/>
          </ac:picMkLst>
        </pc:picChg>
        <pc:picChg chg="add mod">
          <ac:chgData name="" userId="04e18f02af084d69" providerId="LiveId" clId="{AB19C480-FF28-431C-8BF3-FC896CF50833}" dt="2018-10-16T08:50:34.696" v="1897" actId="1037"/>
          <ac:picMkLst>
            <pc:docMk/>
            <pc:sldMk cId="3438011621" sldId="279"/>
            <ac:picMk id="10" creationId="{10257BDA-1C07-423E-BC64-7BB41620FECF}"/>
          </ac:picMkLst>
        </pc:picChg>
        <pc:picChg chg="add mod">
          <ac:chgData name="" userId="04e18f02af084d69" providerId="LiveId" clId="{AB19C480-FF28-431C-8BF3-FC896CF50833}" dt="2018-10-16T08:54:16.931" v="1905" actId="1036"/>
          <ac:picMkLst>
            <pc:docMk/>
            <pc:sldMk cId="3438011621" sldId="279"/>
            <ac:picMk id="12" creationId="{6B70560A-3401-4B4D-8D50-4EF37BBC05D5}"/>
          </ac:picMkLst>
        </pc:picChg>
        <pc:picChg chg="add mod">
          <ac:chgData name="" userId="04e18f02af084d69" providerId="LiveId" clId="{AB19C480-FF28-431C-8BF3-FC896CF50833}" dt="2018-10-16T09:53:28.231" v="2185" actId="1076"/>
          <ac:picMkLst>
            <pc:docMk/>
            <pc:sldMk cId="3438011621" sldId="279"/>
            <ac:picMk id="14" creationId="{F9AFB5D5-D781-4FE7-AFDD-57D05586EC6E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16T10:17:06.911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059767" y="8532440"/>
            <a:ext cx="624167" cy="3719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AddNotifier#2"/>
          <p:cNvSpPr txBox="1">
            <a:spLocks noChangeArrowheads="1"/>
          </p:cNvSpPr>
          <p:nvPr/>
        </p:nvSpPr>
        <p:spPr bwMode="auto">
          <a:xfrm>
            <a:off x="228898" y="8544386"/>
            <a:ext cx="59135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500">
                <a:latin typeface="Verdana" pitchFamily="34" charset="0"/>
                <a:ea typeface="Verdana" pitchFamily="34" charset="0"/>
                <a:cs typeface="Verdana" pitchFamily="34" charset="0"/>
              </a:rPr>
              <a:t>Atos, the Atos logo, Atos Codex, Atos Consulting, Atos Worldgrid, Bull, Canopy, equensWorldline, Unify, Worldline and Zero Email are registered trademarks of the Atos group. October 2018. © 2018 Atos. Confidential information owned by Atos, to be used by the recipient only. This document, or any part of it, may not be reproduced, copied, circulated and/or distributed nor quoted without prior written approval from Atos.</a:t>
            </a:r>
            <a:endParaRPr lang="en-US" sz="5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786" y="179512"/>
            <a:ext cx="1354139" cy="44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91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6059767" y="8532440"/>
            <a:ext cx="624167" cy="3719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AddNotifier#3"/>
          <p:cNvSpPr txBox="1">
            <a:spLocks noChangeArrowheads="1"/>
          </p:cNvSpPr>
          <p:nvPr/>
        </p:nvSpPr>
        <p:spPr bwMode="auto">
          <a:xfrm>
            <a:off x="228898" y="8544386"/>
            <a:ext cx="59135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500">
                <a:latin typeface="Verdana" pitchFamily="34" charset="0"/>
                <a:ea typeface="Verdana" pitchFamily="34" charset="0"/>
                <a:cs typeface="Verdana" pitchFamily="34" charset="0"/>
              </a:rPr>
              <a:t>Atos, the Atos logo, Atos Codex, Atos Consulting, Atos Worldgrid, Bull, Canopy, equensWorldline, Unify, Worldline and Zero Email are registered trademarks of the Atos group. October 2018. © 2018 Atos. Confidential information owned by Atos, to be used by the recipient only. This document, or any part of it, may not be reproduced, copied, circulated and/or distributed nor quoted without prior written approval from Atos.</a:t>
            </a:r>
            <a:endParaRPr lang="en-US" sz="5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786" y="131882"/>
            <a:ext cx="1354139" cy="44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2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269BF997-9B5F-4A82-AF31-6E87F25749B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3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2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490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15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464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xt only">
    <p:bg bwMode="gray"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5779" y="1203598"/>
            <a:ext cx="8309346" cy="11025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3000" b="1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Title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4879" y="2320746"/>
            <a:ext cx="8312194" cy="1115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800" b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Sub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AddCustomDate#1"/>
          <p:cNvSpPr txBox="1"/>
          <p:nvPr userDrawn="1"/>
        </p:nvSpPr>
        <p:spPr>
          <a:xfrm>
            <a:off x="217612" y="3723878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sz="1200" b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AddClassification"/>
          <p:cNvSpPr txBox="1">
            <a:spLocks noChangeArrowheads="1"/>
          </p:cNvSpPr>
          <p:nvPr userDrawn="1"/>
        </p:nvSpPr>
        <p:spPr bwMode="auto">
          <a:xfrm>
            <a:off x="4479635" y="4652161"/>
            <a:ext cx="1847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/>
            <a:endParaRPr lang="en-US" sz="800" b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313480" y="2307166"/>
            <a:ext cx="883052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81" y="4372526"/>
            <a:ext cx="1334916" cy="4366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4737600"/>
            <a:ext cx="1635224" cy="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0333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7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60097"/>
            <a:ext cx="9186488" cy="202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76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8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34525"/>
            <a:ext cx="9186488" cy="20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5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9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34525"/>
            <a:ext cx="9186488" cy="20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70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0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1995686"/>
            <a:ext cx="4464496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04" y="1535471"/>
            <a:ext cx="9204416" cy="204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70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1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1995686"/>
            <a:ext cx="4464496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72" y="1560265"/>
            <a:ext cx="9197784" cy="202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5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2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1995686"/>
            <a:ext cx="4464496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34505"/>
            <a:ext cx="9186488" cy="205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3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1995686"/>
            <a:ext cx="4464496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33769"/>
            <a:ext cx="9186488" cy="205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4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1995686"/>
            <a:ext cx="4464496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60097"/>
            <a:ext cx="9186488" cy="202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5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1995686"/>
            <a:ext cx="4464496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58584"/>
            <a:ext cx="9186488" cy="202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6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1995686"/>
            <a:ext cx="4464496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04" y="1535471"/>
            <a:ext cx="9204416" cy="204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6" y="1559341"/>
            <a:ext cx="9166852" cy="20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469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7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1995686"/>
            <a:ext cx="4464496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04" y="1559509"/>
            <a:ext cx="9204416" cy="202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8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1995686"/>
            <a:ext cx="4464496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04" y="1533769"/>
            <a:ext cx="9204416" cy="205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9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1995686"/>
            <a:ext cx="4464496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04" y="1533939"/>
            <a:ext cx="9204416" cy="205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20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04048" y="1995686"/>
            <a:ext cx="403244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04" y="1550381"/>
            <a:ext cx="9204416" cy="204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 bwMode="gray"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15779" y="1203598"/>
            <a:ext cx="4950000" cy="11025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3000" b="1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NL" dirty="0"/>
              <a:t>Click to edit the title</a:t>
            </a:r>
          </a:p>
        </p:txBody>
      </p:sp>
      <p:sp>
        <p:nvSpPr>
          <p:cNvPr id="7" name="AddNotifier#1"/>
          <p:cNvSpPr txBox="1">
            <a:spLocks noChangeArrowheads="1"/>
          </p:cNvSpPr>
          <p:nvPr userDrawn="1"/>
        </p:nvSpPr>
        <p:spPr bwMode="auto">
          <a:xfrm>
            <a:off x="234016" y="4208250"/>
            <a:ext cx="4914048" cy="63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700" kern="12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Atos, the Atos logo, Atos Codex, Atos Consulting, Atos Worldgrid, Bull, Canopy, equensWorldline, Unify, Worldline and Zero Email are registered trademarks of the Atos group. October 2018. © 2018 Atos. Confidential information owned by Atos, to be used by the recipient only. This document, or any part of it, may not be reproduced, copied, circulated and/or distributed nor quoted without prior written approval from Atos.</a:t>
            </a:r>
            <a:endParaRPr lang="en-US" sz="7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313480" y="2307166"/>
            <a:ext cx="883052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81" y="4372526"/>
            <a:ext cx="1334916" cy="43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01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0300" y="1150978"/>
            <a:ext cx="8748000" cy="347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/>
              <a:t>First level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0300" y="4744601"/>
            <a:ext cx="443268" cy="216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16488" y="123478"/>
            <a:ext cx="8748000" cy="72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the header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15" y="4794219"/>
            <a:ext cx="624844" cy="204374"/>
          </a:xfrm>
          <a:prstGeom prst="rect">
            <a:avLst/>
          </a:prstGeom>
        </p:spPr>
      </p:pic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326874" y="4625878"/>
            <a:ext cx="8820472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 userDrawn="1"/>
        </p:nvCxnSpPr>
        <p:spPr>
          <a:xfrm>
            <a:off x="329209" y="944932"/>
            <a:ext cx="8820472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07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2nd top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6488" y="843558"/>
            <a:ext cx="8748000" cy="37236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/>
              <a:t>First level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0300" y="4744601"/>
            <a:ext cx="443268" cy="216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16488" y="123478"/>
            <a:ext cx="8748000" cy="72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the header</a:t>
            </a:r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326874" y="4625878"/>
            <a:ext cx="8820472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15" y="4794219"/>
            <a:ext cx="624844" cy="20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27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2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52" y="1534505"/>
            <a:ext cx="9192464" cy="205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1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3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33939"/>
            <a:ext cx="9180512" cy="205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26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4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59341"/>
            <a:ext cx="9180512" cy="20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02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5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58584"/>
            <a:ext cx="9180512" cy="202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81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6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34525"/>
            <a:ext cx="9186488" cy="20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31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0300" y="4744601"/>
            <a:ext cx="443268" cy="216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0" name="AddCustomFooter#1"/>
          <p:cNvSpPr txBox="1"/>
          <p:nvPr userDrawn="1"/>
        </p:nvSpPr>
        <p:spPr>
          <a:xfrm>
            <a:off x="236700" y="4729862"/>
            <a:ext cx="4988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aseline="0">
                <a:latin typeface="Verdana" pitchFamily="34" charset="0"/>
                <a:ea typeface="Verdana" pitchFamily="34" charset="0"/>
                <a:cs typeface="Verdana" pitchFamily="34" charset="0"/>
              </a:rPr>
              <a:t>       </a:t>
            </a:r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216488" y="1090800"/>
            <a:ext cx="8748000" cy="3474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 dirty="0"/>
              <a:t>First level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16488" y="123478"/>
            <a:ext cx="8748000" cy="567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Click to edit the header</a:t>
            </a:r>
          </a:p>
        </p:txBody>
      </p:sp>
    </p:spTree>
    <p:extLst>
      <p:ext uri="{BB962C8B-B14F-4D97-AF65-F5344CB8AC3E}">
        <p14:creationId xmlns:p14="http://schemas.microsoft.com/office/powerpoint/2010/main" val="199818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6" r:id="rId2"/>
    <p:sldLayoutId id="2147483653" r:id="rId3"/>
    <p:sldLayoutId id="2147483654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55" r:id="rId2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270000" indent="-270000" algn="l" defTabSz="914400" rtl="0" eaLnBrk="1" latinLnBrk="0" hangingPunct="1">
        <a:spcBef>
          <a:spcPct val="20000"/>
        </a:spcBef>
        <a:buClr>
          <a:schemeClr val="tx2"/>
        </a:buClr>
        <a:buFont typeface="Lucida Sans Unicode" pitchFamily="34" charset="0"/>
        <a:buChar char="▶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40000" indent="-270000" algn="l" defTabSz="914400" rtl="0" eaLnBrk="1" latinLnBrk="0" hangingPunct="1">
        <a:spcBef>
          <a:spcPts val="384"/>
        </a:spcBef>
        <a:buClr>
          <a:schemeClr val="tx2"/>
        </a:buClr>
        <a:buFont typeface="Arial" pitchFamily="34" charset="0"/>
        <a:buChar char="–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10000" indent="-2700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080000" indent="-2700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50000" indent="-2700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comments" Target="../comments/commen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Stress </a:t>
            </a:r>
            <a:r>
              <a:rPr lang="en-US" dirty="0" err="1"/>
              <a:t>herkenning</a:t>
            </a:r>
            <a:r>
              <a:rPr lang="en-US" dirty="0"/>
              <a:t> op basis van </a:t>
            </a:r>
            <a:r>
              <a:rPr lang="en-US" dirty="0" err="1"/>
              <a:t>biometrische</a:t>
            </a:r>
            <a:r>
              <a:rPr lang="en-US" dirty="0"/>
              <a:t>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Rhea Hau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BBF14-C016-44C0-A007-A022744F1EAF}"/>
              </a:ext>
            </a:extLst>
          </p:cNvPr>
          <p:cNvSpPr txBox="1"/>
          <p:nvPr/>
        </p:nvSpPr>
        <p:spPr>
          <a:xfrm>
            <a:off x="251520" y="3795886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16 </a:t>
            </a:r>
            <a:r>
              <a:rPr lang="en-US" b="1" dirty="0" err="1">
                <a:solidFill>
                  <a:schemeClr val="bg1"/>
                </a:solidFill>
              </a:rPr>
              <a:t>okt</a:t>
            </a:r>
            <a:r>
              <a:rPr lang="en-US" b="1" dirty="0">
                <a:solidFill>
                  <a:schemeClr val="bg1"/>
                </a:solidFill>
              </a:rPr>
              <a:t>. 2018</a:t>
            </a:r>
          </a:p>
        </p:txBody>
      </p:sp>
    </p:spTree>
    <p:extLst>
      <p:ext uri="{BB962C8B-B14F-4D97-AF65-F5344CB8AC3E}">
        <p14:creationId xmlns:p14="http://schemas.microsoft.com/office/powerpoint/2010/main" val="2522846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B56333-D7C8-443E-927B-C48CECF9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88" y="123478"/>
            <a:ext cx="8748000" cy="720080"/>
          </a:xfrm>
        </p:spPr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heb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gedaan</a:t>
            </a:r>
            <a:r>
              <a:rPr lang="en-US" dirty="0"/>
              <a:t> tot nu toe?</a:t>
            </a:r>
          </a:p>
        </p:txBody>
      </p:sp>
      <p:pic>
        <p:nvPicPr>
          <p:cNvPr id="4098" name="Picture 2" descr="document, letter, note, page, paper, report icon">
            <a:extLst>
              <a:ext uri="{FF2B5EF4-FFF2-40B4-BE49-F238E27FC236}">
                <a16:creationId xmlns:a16="http://schemas.microsoft.com/office/drawing/2014/main" id="{47D6C3D4-7AFF-4894-B1C9-925C339F9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1" y="1712591"/>
            <a:ext cx="1773626" cy="17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ocument, letter, note, page, paper, report icon">
            <a:extLst>
              <a:ext uri="{FF2B5EF4-FFF2-40B4-BE49-F238E27FC236}">
                <a16:creationId xmlns:a16="http://schemas.microsoft.com/office/drawing/2014/main" id="{052FAB69-D436-420C-B520-48E3C913A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1708300"/>
            <a:ext cx="1773626" cy="17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6AD542-4ADF-4A25-9ADE-DC33FE968053}"/>
              </a:ext>
            </a:extLst>
          </p:cNvPr>
          <p:cNvSpPr txBox="1"/>
          <p:nvPr/>
        </p:nvSpPr>
        <p:spPr>
          <a:xfrm>
            <a:off x="190951" y="1429187"/>
            <a:ext cx="15824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Onderzoeksvoorstel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F93EAD-15EB-45EB-8E4B-15002405D4C6}"/>
              </a:ext>
            </a:extLst>
          </p:cNvPr>
          <p:cNvSpPr txBox="1"/>
          <p:nvPr/>
        </p:nvSpPr>
        <p:spPr>
          <a:xfrm>
            <a:off x="1937877" y="1426568"/>
            <a:ext cx="7200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Scriptie</a:t>
            </a:r>
            <a:endParaRPr 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E6D075-7E5B-42D4-9B35-DF950FCE1889}"/>
              </a:ext>
            </a:extLst>
          </p:cNvPr>
          <p:cNvSpPr txBox="1"/>
          <p:nvPr/>
        </p:nvSpPr>
        <p:spPr>
          <a:xfrm>
            <a:off x="3059242" y="1446044"/>
            <a:ext cx="2178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Wetenschappelijke</a:t>
            </a:r>
            <a:r>
              <a:rPr lang="en-US" sz="1100" dirty="0"/>
              <a:t> </a:t>
            </a:r>
            <a:r>
              <a:rPr lang="en-US" sz="1100" dirty="0" err="1"/>
              <a:t>artikelen</a:t>
            </a:r>
            <a:endParaRPr lang="en-US" sz="1100" dirty="0"/>
          </a:p>
        </p:txBody>
      </p:sp>
      <p:pic>
        <p:nvPicPr>
          <p:cNvPr id="4104" name="Picture 8" descr="cart, seo, shopping, store icon">
            <a:extLst>
              <a:ext uri="{FF2B5EF4-FFF2-40B4-BE49-F238E27FC236}">
                <a16:creationId xmlns:a16="http://schemas.microsoft.com/office/drawing/2014/main" id="{56FA04F0-2165-4812-96C4-98EDB26FD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650" y="1635646"/>
            <a:ext cx="1905638" cy="190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33973B-60AF-48B6-9DCC-B63874A1FD24}"/>
              </a:ext>
            </a:extLst>
          </p:cNvPr>
          <p:cNvSpPr txBox="1"/>
          <p:nvPr/>
        </p:nvSpPr>
        <p:spPr>
          <a:xfrm>
            <a:off x="5550797" y="1446044"/>
            <a:ext cx="1503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Sensoren</a:t>
            </a:r>
            <a:r>
              <a:rPr lang="en-US" sz="1100" dirty="0"/>
              <a:t> </a:t>
            </a:r>
            <a:r>
              <a:rPr lang="en-US" sz="1100" dirty="0" err="1"/>
              <a:t>inkopen</a:t>
            </a:r>
            <a:endParaRPr lang="en-US" sz="1100" dirty="0"/>
          </a:p>
        </p:txBody>
      </p:sp>
      <p:pic>
        <p:nvPicPr>
          <p:cNvPr id="4106" name="Picture 10" descr="check, check list, checking, list, testing, validation icon">
            <a:extLst>
              <a:ext uri="{FF2B5EF4-FFF2-40B4-BE49-F238E27FC236}">
                <a16:creationId xmlns:a16="http://schemas.microsoft.com/office/drawing/2014/main" id="{52358E29-8541-427F-98A2-820F80EA2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123" y="1851075"/>
            <a:ext cx="1728787" cy="172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documents, files, pages, paper, text icon">
            <a:extLst>
              <a:ext uri="{FF2B5EF4-FFF2-40B4-BE49-F238E27FC236}">
                <a16:creationId xmlns:a16="http://schemas.microsoft.com/office/drawing/2014/main" id="{D44A76A6-7D30-4A45-B228-DFBD1E38B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791" y="1799604"/>
            <a:ext cx="1558881" cy="155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A45DD7-41EF-45AE-B366-48B8D857E0CC}"/>
              </a:ext>
            </a:extLst>
          </p:cNvPr>
          <p:cNvSpPr txBox="1"/>
          <p:nvPr/>
        </p:nvSpPr>
        <p:spPr>
          <a:xfrm>
            <a:off x="7437971" y="1446044"/>
            <a:ext cx="1338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Sensoren</a:t>
            </a:r>
            <a:r>
              <a:rPr lang="en-US" sz="1100" dirty="0"/>
              <a:t> </a:t>
            </a:r>
            <a:r>
              <a:rPr lang="en-US" sz="1100" dirty="0" err="1"/>
              <a:t>testen</a:t>
            </a:r>
            <a:endParaRPr lang="en-US" sz="11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DB21F5-9657-4E09-B957-74374E1A117E}"/>
              </a:ext>
            </a:extLst>
          </p:cNvPr>
          <p:cNvSpPr/>
          <p:nvPr/>
        </p:nvSpPr>
        <p:spPr>
          <a:xfrm>
            <a:off x="259189" y="3508434"/>
            <a:ext cx="171874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https://www.iconfinder.com/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33D146-DA76-4449-838A-422875499E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8862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4" grpId="0"/>
      <p:bldP spid="10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B48AA6-0DC7-4CB6-A3F7-B0E99482A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zal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hierna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05324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3FF579-2E42-4DB8-AF6E-B241959FC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zal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hierna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?</a:t>
            </a:r>
          </a:p>
        </p:txBody>
      </p:sp>
      <p:pic>
        <p:nvPicPr>
          <p:cNvPr id="5122" name="Picture 2" descr="data, database, storage icon">
            <a:extLst>
              <a:ext uri="{FF2B5EF4-FFF2-40B4-BE49-F238E27FC236}">
                <a16:creationId xmlns:a16="http://schemas.microsoft.com/office/drawing/2014/main" id="{95A33A5B-9589-43FA-B621-B6DF675E83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9663"/>
            <a:ext cx="1600177" cy="160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rtificial, brain, intelligence, technology icon">
            <a:extLst>
              <a:ext uri="{FF2B5EF4-FFF2-40B4-BE49-F238E27FC236}">
                <a16:creationId xmlns:a16="http://schemas.microsoft.com/office/drawing/2014/main" id="{C4CB0393-4DE1-4F46-B2B5-DE20340F5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696187"/>
            <a:ext cx="1728191" cy="172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E3ED6C-F6AB-409B-9BC3-E8DAEA812777}"/>
              </a:ext>
            </a:extLst>
          </p:cNvPr>
          <p:cNvSpPr txBox="1"/>
          <p:nvPr/>
        </p:nvSpPr>
        <p:spPr>
          <a:xfrm>
            <a:off x="179512" y="3385324"/>
            <a:ext cx="1681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https://www.iconfinder.com/</a:t>
            </a:r>
          </a:p>
          <a:p>
            <a:endParaRPr 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Picture 12" descr="documents, files, pages, paper, text icon">
            <a:extLst>
              <a:ext uri="{FF2B5EF4-FFF2-40B4-BE49-F238E27FC236}">
                <a16:creationId xmlns:a16="http://schemas.microsoft.com/office/drawing/2014/main" id="{670AAF89-AEE5-47E6-BD7A-008278BFE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758" y="1781374"/>
            <a:ext cx="1558881" cy="155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7FE0E3-A567-4ECC-8D1D-726143CD52C1}"/>
              </a:ext>
            </a:extLst>
          </p:cNvPr>
          <p:cNvSpPr txBox="1"/>
          <p:nvPr/>
        </p:nvSpPr>
        <p:spPr>
          <a:xfrm>
            <a:off x="231149" y="1254688"/>
            <a:ext cx="13885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Data </a:t>
            </a:r>
            <a:r>
              <a:rPr lang="en-US" sz="1100" dirty="0" err="1"/>
              <a:t>verzamelen</a:t>
            </a:r>
            <a:endParaRPr lang="en-US" sz="1100" dirty="0"/>
          </a:p>
          <a:p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dirty="0" err="1"/>
              <a:t>verwerken</a:t>
            </a:r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235A47-389C-4163-B4C7-C1EB83435281}"/>
              </a:ext>
            </a:extLst>
          </p:cNvPr>
          <p:cNvSpPr txBox="1"/>
          <p:nvPr/>
        </p:nvSpPr>
        <p:spPr>
          <a:xfrm>
            <a:off x="1691680" y="1372875"/>
            <a:ext cx="2178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Wetenschappelijke</a:t>
            </a:r>
            <a:r>
              <a:rPr lang="en-US" sz="1100" dirty="0"/>
              <a:t> </a:t>
            </a:r>
            <a:r>
              <a:rPr lang="en-US" sz="1100" dirty="0" err="1"/>
              <a:t>artikelen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0E5BFD-8DDE-4A06-9922-BFF81ED9ED29}"/>
              </a:ext>
            </a:extLst>
          </p:cNvPr>
          <p:cNvSpPr txBox="1"/>
          <p:nvPr/>
        </p:nvSpPr>
        <p:spPr>
          <a:xfrm>
            <a:off x="3851920" y="1288236"/>
            <a:ext cx="18341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Artificial Intelligence &amp; </a:t>
            </a:r>
          </a:p>
          <a:p>
            <a:r>
              <a:rPr lang="en-US" sz="1100" dirty="0"/>
              <a:t>machine learning</a:t>
            </a:r>
          </a:p>
        </p:txBody>
      </p:sp>
      <p:pic>
        <p:nvPicPr>
          <p:cNvPr id="5126" name="Picture 6" descr="courses, education, learning, training icon">
            <a:extLst>
              <a:ext uri="{FF2B5EF4-FFF2-40B4-BE49-F238E27FC236}">
                <a16:creationId xmlns:a16="http://schemas.microsoft.com/office/drawing/2014/main" id="{F853072D-259E-403E-93A7-A3A3A0636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549" y="1779663"/>
            <a:ext cx="1554704" cy="155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0743A-1E2E-4E84-B36D-CD9159E78ED8}"/>
              </a:ext>
            </a:extLst>
          </p:cNvPr>
          <p:cNvSpPr txBox="1"/>
          <p:nvPr/>
        </p:nvSpPr>
        <p:spPr>
          <a:xfrm>
            <a:off x="5796136" y="1366991"/>
            <a:ext cx="14830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Trainen</a:t>
            </a:r>
            <a:r>
              <a:rPr lang="en-US" sz="1100" dirty="0"/>
              <a:t>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dirty="0" err="1"/>
              <a:t>testen</a:t>
            </a:r>
            <a:endParaRPr lang="en-US" sz="1100" dirty="0"/>
          </a:p>
        </p:txBody>
      </p:sp>
      <p:pic>
        <p:nvPicPr>
          <p:cNvPr id="15" name="Picture 10" descr="check, check list, checking, list, testing, validation icon">
            <a:extLst>
              <a:ext uri="{FF2B5EF4-FFF2-40B4-BE49-F238E27FC236}">
                <a16:creationId xmlns:a16="http://schemas.microsoft.com/office/drawing/2014/main" id="{DBDBF124-1A6E-4798-86E0-97CB343AE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707356"/>
            <a:ext cx="1728787" cy="172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FB6EBA-5F42-4480-BCAE-CC58F6B0C803}"/>
              </a:ext>
            </a:extLst>
          </p:cNvPr>
          <p:cNvSpPr txBox="1"/>
          <p:nvPr/>
        </p:nvSpPr>
        <p:spPr>
          <a:xfrm>
            <a:off x="7394924" y="1347614"/>
            <a:ext cx="1346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~80-90% stress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220B4A-F6B2-493D-9A10-155F8BCEA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392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7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A48E0F-F7A6-4359-BD28-A4C4B2CAB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Foto’s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588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0257BDA-1C07-423E-BC64-7BB41620F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831243"/>
            <a:ext cx="3891162" cy="218877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20366C7-5831-4C78-90DA-4A65ADB83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Foto’s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47C96-90D4-44C1-9425-15C932033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825265"/>
            <a:ext cx="2912827" cy="2182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08B27C-83BF-4933-BD73-51D7BCA62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606589"/>
            <a:ext cx="2912826" cy="2182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3B0A6-7A9F-4ED8-91F6-E30073DAB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824" y="606588"/>
            <a:ext cx="2908732" cy="21829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70560A-3401-4B4D-8D50-4EF37BBC05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573" y="604861"/>
            <a:ext cx="3880735" cy="2182913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14E8FE3-847F-4BC4-90D6-E92946976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14</a:t>
            </a:fld>
            <a:endParaRPr lang="nl-N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AFB5D5-D781-4FE7-AFDD-57D05586E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02" y="2825265"/>
            <a:ext cx="2892213" cy="21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1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778" y="1753069"/>
            <a:ext cx="7740597" cy="1656184"/>
          </a:xfrm>
        </p:spPr>
        <p:txBody>
          <a:bodyPr anchor="t"/>
          <a:lstStyle/>
          <a:p>
            <a:r>
              <a:rPr lang="en-US" dirty="0"/>
              <a:t>Dank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jullie</a:t>
            </a:r>
            <a:r>
              <a:rPr lang="en-US" dirty="0"/>
              <a:t> </a:t>
            </a:r>
            <a:r>
              <a:rPr lang="en-US" dirty="0" err="1"/>
              <a:t>aandacht</a:t>
            </a:r>
            <a:br>
              <a:rPr lang="en-US" dirty="0"/>
            </a:br>
            <a:br>
              <a:rPr lang="en-US" sz="1200" dirty="0"/>
            </a:br>
            <a:r>
              <a:rPr lang="en-US" sz="1200" b="0" dirty="0"/>
              <a:t>For more information please contact:</a:t>
            </a:r>
            <a:br>
              <a:rPr lang="en-US" sz="1200" b="0" dirty="0"/>
            </a:br>
            <a:r>
              <a:rPr lang="en-US" sz="1200" b="0" dirty="0"/>
              <a:t>rhea.hau@atos.net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203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Wie</a:t>
            </a:r>
            <a:r>
              <a:rPr lang="en-US" dirty="0"/>
              <a:t> ben </a:t>
            </a:r>
            <a:r>
              <a:rPr lang="en-US" dirty="0" err="1"/>
              <a:t>ik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40828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DCE1A-0DC2-4E0E-8F25-BF611D676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488" y="843558"/>
            <a:ext cx="8748000" cy="3723613"/>
          </a:xfrm>
        </p:spPr>
        <p:txBody>
          <a:bodyPr/>
          <a:lstStyle/>
          <a:p>
            <a:r>
              <a:rPr lang="en-US" dirty="0"/>
              <a:t>Rhea Hau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5B9209-CD10-4DE4-863F-E8582774F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Wie</a:t>
            </a:r>
            <a:r>
              <a:rPr lang="en-US" dirty="0"/>
              <a:t> ben </a:t>
            </a:r>
            <a:r>
              <a:rPr lang="en-US" dirty="0" err="1"/>
              <a:t>ik</a:t>
            </a:r>
            <a:r>
              <a:rPr lang="en-US" dirty="0"/>
              <a:t>?</a:t>
            </a:r>
          </a:p>
        </p:txBody>
      </p:sp>
      <p:pic>
        <p:nvPicPr>
          <p:cNvPr id="1026" name="Picture 2" descr="Image result for hogeschool rotterdam">
            <a:extLst>
              <a:ext uri="{FF2B5EF4-FFF2-40B4-BE49-F238E27FC236}">
                <a16:creationId xmlns:a16="http://schemas.microsoft.com/office/drawing/2014/main" id="{7A64D28E-B518-4A81-A135-99D41411F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043" y="140609"/>
            <a:ext cx="1993292" cy="199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479D8795-87A6-40E1-9B74-C2D09C564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41956"/>
            <a:ext cx="2512501" cy="18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DD1CFC-0759-4921-9D45-B9BB57F0E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2579215"/>
            <a:ext cx="4859568" cy="2368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74269C-0C4E-49DF-A571-9C6D5206D222}"/>
              </a:ext>
            </a:extLst>
          </p:cNvPr>
          <p:cNvSpPr txBox="1"/>
          <p:nvPr/>
        </p:nvSpPr>
        <p:spPr>
          <a:xfrm>
            <a:off x="4860032" y="2827438"/>
            <a:ext cx="42953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  <a:r>
              <a:rPr lang="en-US" dirty="0" err="1"/>
              <a:t>Verschillende</a:t>
            </a:r>
            <a:r>
              <a:rPr lang="en-US" dirty="0"/>
              <a:t> </a:t>
            </a:r>
            <a:r>
              <a:rPr lang="en-US" dirty="0" err="1"/>
              <a:t>programmeertalen</a:t>
            </a:r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Netwerken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security</a:t>
            </a:r>
          </a:p>
          <a:p>
            <a:r>
              <a:rPr lang="en-US" dirty="0"/>
              <a:t>-</a:t>
            </a:r>
            <a:r>
              <a:rPr lang="en-US" dirty="0" err="1"/>
              <a:t>Wiskunde</a:t>
            </a:r>
            <a:r>
              <a:rPr lang="en-US" dirty="0"/>
              <a:t> A, B, C</a:t>
            </a:r>
          </a:p>
          <a:p>
            <a:r>
              <a:rPr lang="en-US" dirty="0"/>
              <a:t>-</a:t>
            </a:r>
            <a:r>
              <a:rPr lang="en-US" dirty="0" err="1"/>
              <a:t>Projecten</a:t>
            </a:r>
            <a:r>
              <a:rPr lang="en-US" dirty="0"/>
              <a:t> met </a:t>
            </a:r>
            <a:r>
              <a:rPr lang="en-US" dirty="0" err="1"/>
              <a:t>hardwares</a:t>
            </a:r>
            <a:r>
              <a:rPr lang="en-US" dirty="0"/>
              <a:t>,</a:t>
            </a:r>
          </a:p>
          <a:p>
            <a:r>
              <a:rPr lang="en-US" dirty="0"/>
              <a:t>			 </a:t>
            </a:r>
            <a:r>
              <a:rPr lang="en-US" dirty="0" err="1"/>
              <a:t>zoals</a:t>
            </a:r>
            <a:r>
              <a:rPr lang="en-US" dirty="0"/>
              <a:t> </a:t>
            </a:r>
            <a:r>
              <a:rPr lang="en-US" dirty="0" err="1"/>
              <a:t>I.o.T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DF0EAB-9F7F-4ADF-84A2-54E920CB39EE}"/>
              </a:ext>
            </a:extLst>
          </p:cNvPr>
          <p:cNvSpPr txBox="1"/>
          <p:nvPr/>
        </p:nvSpPr>
        <p:spPr>
          <a:xfrm>
            <a:off x="946665" y="2111453"/>
            <a:ext cx="45272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>
                <a:solidFill>
                  <a:schemeClr val="bg1">
                    <a:lumMod val="85000"/>
                  </a:schemeClr>
                </a:solidFill>
              </a:rPr>
              <a:t>https://tvworkshop.nl/locaties-tv-workshop/bedrijfsuitje-zoetermeer/zoetermeer-2/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137D1-0286-47B1-8A49-E0685AA110E8}"/>
              </a:ext>
            </a:extLst>
          </p:cNvPr>
          <p:cNvSpPr txBox="1"/>
          <p:nvPr/>
        </p:nvSpPr>
        <p:spPr>
          <a:xfrm>
            <a:off x="0" y="4953330"/>
            <a:ext cx="48590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>
                <a:solidFill>
                  <a:schemeClr val="bg1">
                    <a:lumMod val="85000"/>
                  </a:schemeClr>
                </a:solidFill>
              </a:rPr>
              <a:t>https://www.hogeschoolrotterdam.nl/opleidingen/bachelor/technische-informatica/voltijd/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3C9213-7964-4E03-8C1F-F94416E6A8F0}"/>
              </a:ext>
            </a:extLst>
          </p:cNvPr>
          <p:cNvSpPr txBox="1"/>
          <p:nvPr/>
        </p:nvSpPr>
        <p:spPr>
          <a:xfrm>
            <a:off x="5653378" y="2126332"/>
            <a:ext cx="3490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1">
                    <a:lumMod val="85000"/>
                  </a:schemeClr>
                </a:solidFill>
              </a:rPr>
              <a:t>https://petities.nl/petitions/meer-stopcontacten-op-hogeschool-</a:t>
            </a:r>
          </a:p>
          <a:p>
            <a:r>
              <a:rPr lang="en-US" sz="800" i="1" dirty="0" err="1">
                <a:solidFill>
                  <a:schemeClr val="bg1">
                    <a:lumMod val="85000"/>
                  </a:schemeClr>
                </a:solidFill>
              </a:rPr>
              <a:t>rotterdam-rochussenstraat?locale</a:t>
            </a:r>
            <a:r>
              <a:rPr lang="en-US" sz="800" i="1" dirty="0">
                <a:solidFill>
                  <a:schemeClr val="bg1">
                    <a:lumMod val="85000"/>
                  </a:schemeClr>
                </a:solidFill>
              </a:rPr>
              <a:t>=en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A96F52-5981-4259-9B07-E971E2B400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7862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F3B22-55DA-4309-B29E-3EF592D1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is </a:t>
            </a:r>
            <a:r>
              <a:rPr lang="en-US" dirty="0" err="1"/>
              <a:t>mijn</a:t>
            </a:r>
            <a:r>
              <a:rPr lang="en-US" dirty="0"/>
              <a:t> </a:t>
            </a:r>
            <a:r>
              <a:rPr lang="en-US" dirty="0" err="1"/>
              <a:t>stageopdracht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12615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18DE4F-6FE2-4D61-B5B7-2CB53EE15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is </a:t>
            </a:r>
            <a:r>
              <a:rPr lang="en-US" dirty="0" err="1"/>
              <a:t>mijn</a:t>
            </a:r>
            <a:r>
              <a:rPr lang="en-US" dirty="0"/>
              <a:t> </a:t>
            </a:r>
            <a:r>
              <a:rPr lang="en-US" dirty="0" err="1"/>
              <a:t>stageopdracht</a:t>
            </a:r>
            <a:r>
              <a:rPr lang="en-US" dirty="0"/>
              <a:t>?</a:t>
            </a:r>
          </a:p>
        </p:txBody>
      </p:sp>
      <p:pic>
        <p:nvPicPr>
          <p:cNvPr id="2050" name="Picture 2" descr="Image result for stress">
            <a:extLst>
              <a:ext uri="{FF2B5EF4-FFF2-40B4-BE49-F238E27FC236}">
                <a16:creationId xmlns:a16="http://schemas.microsoft.com/office/drawing/2014/main" id="{5A4B6453-BADF-4AB6-BD28-FF30F34C9D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71550"/>
            <a:ext cx="3065804" cy="172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F0AF62-5F51-4BC5-9D9D-70080442D4F9}"/>
              </a:ext>
            </a:extLst>
          </p:cNvPr>
          <p:cNvSpPr txBox="1"/>
          <p:nvPr/>
        </p:nvSpPr>
        <p:spPr>
          <a:xfrm>
            <a:off x="348811" y="2499742"/>
            <a:ext cx="54473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http://www.heart.org/en/healthy-living/healthy-lifestyle/stress-management/stress-and-heart-health</a:t>
            </a:r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FD6E064F-4FC6-40F2-96DF-F5172799F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8351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E9314D-4C0D-4259-8EA1-D088C1A789A9}"/>
              </a:ext>
            </a:extLst>
          </p:cNvPr>
          <p:cNvSpPr/>
          <p:nvPr/>
        </p:nvSpPr>
        <p:spPr>
          <a:xfrm>
            <a:off x="5436096" y="421326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http://www.stickpng.com/es/img/iconos-logotipos-emojis/signos-de-interrogacion/signo-de-interrogacion-dibujo</a:t>
            </a:r>
          </a:p>
        </p:txBody>
      </p:sp>
      <p:pic>
        <p:nvPicPr>
          <p:cNvPr id="2054" name="Picture 6" descr="Image result for not happy at work">
            <a:extLst>
              <a:ext uri="{FF2B5EF4-FFF2-40B4-BE49-F238E27FC236}">
                <a16:creationId xmlns:a16="http://schemas.microsoft.com/office/drawing/2014/main" id="{F21CE1F5-A9AD-42E5-A223-DDD2431C8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787774"/>
            <a:ext cx="2952328" cy="19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22792EE-6028-4572-ACE2-B32290E4DF68}"/>
              </a:ext>
            </a:extLst>
          </p:cNvPr>
          <p:cNvSpPr/>
          <p:nvPr/>
        </p:nvSpPr>
        <p:spPr>
          <a:xfrm>
            <a:off x="241284" y="487600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http://onthejob.45things.com/2017/10/tips-for-being-happier-at-work.html</a:t>
            </a:r>
          </a:p>
        </p:txBody>
      </p:sp>
      <p:pic>
        <p:nvPicPr>
          <p:cNvPr id="2056" name="Picture 8" descr="Image result for not happy at work">
            <a:extLst>
              <a:ext uri="{FF2B5EF4-FFF2-40B4-BE49-F238E27FC236}">
                <a16:creationId xmlns:a16="http://schemas.microsoft.com/office/drawing/2014/main" id="{6703679C-574E-4D66-BD48-83AD3E3B6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566283"/>
            <a:ext cx="3341148" cy="222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106AC99-5977-4E7B-9817-1411432A3996}"/>
              </a:ext>
            </a:extLst>
          </p:cNvPr>
          <p:cNvSpPr txBox="1"/>
          <p:nvPr/>
        </p:nvSpPr>
        <p:spPr>
          <a:xfrm>
            <a:off x="3347864" y="3806044"/>
            <a:ext cx="3328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https://www.tlnt.com/8-reasons-we-are-not-happy-at-work/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AEE303D-9065-46A1-8500-DAE2968AA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333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6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18DE4F-6FE2-4D61-B5B7-2CB53EE15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is </a:t>
            </a:r>
            <a:r>
              <a:rPr lang="en-US" dirty="0" err="1"/>
              <a:t>mijn</a:t>
            </a:r>
            <a:r>
              <a:rPr lang="en-US" dirty="0"/>
              <a:t> </a:t>
            </a:r>
            <a:r>
              <a:rPr lang="en-US" dirty="0" err="1"/>
              <a:t>stageopdracht</a:t>
            </a:r>
            <a:r>
              <a:rPr lang="en-US" dirty="0"/>
              <a:t>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0C11F7-7C99-47F0-9587-74E351C14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228" y="0"/>
            <a:ext cx="3049793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A00774-0CEE-451D-BA52-8EA47C020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67" y="1040419"/>
            <a:ext cx="4813261" cy="396311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5D778A7-03B2-4F51-9671-666E3349AFB7}"/>
              </a:ext>
            </a:extLst>
          </p:cNvPr>
          <p:cNvSpPr/>
          <p:nvPr/>
        </p:nvSpPr>
        <p:spPr>
          <a:xfrm rot="5400000">
            <a:off x="7721233" y="528680"/>
            <a:ext cx="1368152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5C906-22A1-4CCF-85E7-CDBF6A5AC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2CA459B-1725-4386-B3CA-D4B7A81336D7}"/>
              </a:ext>
            </a:extLst>
          </p:cNvPr>
          <p:cNvSpPr/>
          <p:nvPr/>
        </p:nvSpPr>
        <p:spPr>
          <a:xfrm>
            <a:off x="2626597" y="1131590"/>
            <a:ext cx="217211" cy="14401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5C26A47-C3AA-46EB-A81F-B29BD207F1F6}"/>
              </a:ext>
            </a:extLst>
          </p:cNvPr>
          <p:cNvSpPr/>
          <p:nvPr/>
        </p:nvSpPr>
        <p:spPr>
          <a:xfrm>
            <a:off x="2626597" y="2643758"/>
            <a:ext cx="1153315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5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A15364-DB11-4CAC-8C72-D5301786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zijn</a:t>
            </a:r>
            <a:r>
              <a:rPr lang="en-US" dirty="0"/>
              <a:t> de </a:t>
            </a:r>
            <a:r>
              <a:rPr lang="en-US" dirty="0" err="1"/>
              <a:t>deelvragen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hoofdvraag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47655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85DE78-6A6B-4B8F-8544-150D2F9CC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Deelvraag 1: Welke biometrische data is er nodig om stress te herkennen?</a:t>
            </a:r>
          </a:p>
          <a:p>
            <a:endParaRPr lang="nl-NL" dirty="0"/>
          </a:p>
          <a:p>
            <a:r>
              <a:rPr lang="nl-NL" dirty="0"/>
              <a:t>Deelvraag 2: Welke sensoren zijn er beschikbaar om stress te kunnen herkennen?</a:t>
            </a:r>
          </a:p>
          <a:p>
            <a:endParaRPr lang="nl-NL" dirty="0"/>
          </a:p>
          <a:p>
            <a:r>
              <a:rPr lang="nl-NL" dirty="0"/>
              <a:t>Deelvraag 3: Wat voor classificatie algoritme is geschikt om stress te vinden met zo min mogelijk ruis?</a:t>
            </a:r>
          </a:p>
          <a:p>
            <a:endParaRPr lang="nl-NL" dirty="0"/>
          </a:p>
          <a:p>
            <a:r>
              <a:rPr lang="nl-NL" dirty="0"/>
              <a:t>Hoofdvraag: Hoe ziet een algoritme eruit dat, op basis van voldoende biometrische data, stress bij de gebruiker kan detecteren?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E59C6E-CBC1-4D8B-B5DA-2C92E5FFE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zijn</a:t>
            </a:r>
            <a:r>
              <a:rPr lang="en-US" dirty="0"/>
              <a:t> de </a:t>
            </a:r>
            <a:r>
              <a:rPr lang="en-US" dirty="0" err="1"/>
              <a:t>deelvragen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hoofdvraag</a:t>
            </a:r>
            <a:r>
              <a:rPr lang="en-US" dirty="0"/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B4F0EC-60EC-4F69-A884-58636565E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191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20D8A-18C0-4583-8B05-6C1227CD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heb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gedaan</a:t>
            </a:r>
            <a:r>
              <a:rPr lang="en-US" dirty="0"/>
              <a:t> tot nu toe?</a:t>
            </a:r>
          </a:p>
        </p:txBody>
      </p:sp>
    </p:spTree>
    <p:extLst>
      <p:ext uri="{BB962C8B-B14F-4D97-AF65-F5344CB8AC3E}">
        <p14:creationId xmlns:p14="http://schemas.microsoft.com/office/powerpoint/2010/main" val="3840957143"/>
      </p:ext>
    </p:extLst>
  </p:cSld>
  <p:clrMapOvr>
    <a:masterClrMapping/>
  </p:clrMapOvr>
</p:sld>
</file>

<file path=ppt/theme/theme1.xml><?xml version="1.0" encoding="utf-8"?>
<a:theme xmlns:a="http://schemas.openxmlformats.org/drawingml/2006/main" name="Atos v4.0">
  <a:themeElements>
    <a:clrScheme name="Custom 1">
      <a:dk1>
        <a:sysClr val="windowText" lastClr="000000"/>
      </a:dk1>
      <a:lt1>
        <a:sysClr val="window" lastClr="FFFFFF"/>
      </a:lt1>
      <a:dk2>
        <a:srgbClr val="0066A1"/>
      </a:dk2>
      <a:lt2>
        <a:srgbClr val="FFFFFF"/>
      </a:lt2>
      <a:accent1>
        <a:srgbClr val="0066A1"/>
      </a:accent1>
      <a:accent2>
        <a:srgbClr val="0089C4"/>
      </a:accent2>
      <a:accent3>
        <a:srgbClr val="00AFD8"/>
      </a:accent3>
      <a:accent4>
        <a:srgbClr val="0066A1"/>
      </a:accent4>
      <a:accent5>
        <a:srgbClr val="0089C4"/>
      </a:accent5>
      <a:accent6>
        <a:srgbClr val="0066A1"/>
      </a:accent6>
      <a:hlink>
        <a:srgbClr val="0066A1"/>
      </a:hlink>
      <a:folHlink>
        <a:srgbClr val="00AFD8"/>
      </a:folHlink>
    </a:clrScheme>
    <a:fontScheme name="Atos Font PP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Atos Primary Color Atos Blue">
      <a:srgbClr val="0066A1"/>
    </a:custClr>
    <a:custClr name="Atos Primary Color White">
      <a:srgbClr val="FFFFFF"/>
    </a:custClr>
    <a:custClr name="Atos Primary Color Grey">
      <a:srgbClr val="808080"/>
    </a:custClr>
    <a:custClr name="Atos Primary Color Black">
      <a:srgbClr val="000000"/>
    </a:custClr>
    <a:custClr name="Atos Secondary Color Orange">
      <a:srgbClr val="FA6119"/>
    </a:custClr>
    <a:custClr name="Atos Secondary Color Yellow">
      <a:srgbClr val="9E9500"/>
    </a:custClr>
    <a:custClr name="Atos Secondary Color Dark purple">
      <a:srgbClr val="6639B7"/>
    </a:custClr>
    <a:custClr name="Atos Secondary Color Light purple">
      <a:srgbClr val="A626AA"/>
    </a:custClr>
    <a:custClr name="Atos Secondary Color Teal">
      <a:srgbClr val="00A59C"/>
    </a:custClr>
    <a:custClr name="Atos Complementary Color Green">
      <a:srgbClr val="3F9C35"/>
    </a:custClr>
    <a:custClr name="Atos Complementary Color Pink">
      <a:srgbClr val="D71F85"/>
    </a:custClr>
    <a:custClr name="Atos Complementary Color Dark grey">
      <a:srgbClr val="898D8D"/>
    </a:custClr>
    <a:custClr name="Atos Complementary Color Light blue">
      <a:srgbClr val="00AFD8"/>
    </a:custClr>
    <a:custClr name="Atos Complementary Color Blue">
      <a:srgbClr val="0089C4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Atos v4.0</Template>
  <TotalTime>273</TotalTime>
  <Words>330</Words>
  <Application>Microsoft Office PowerPoint</Application>
  <PresentationFormat>On-screen Show (16:9)</PresentationFormat>
  <Paragraphs>62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Lucida Sans Unicode</vt:lpstr>
      <vt:lpstr>Verdana</vt:lpstr>
      <vt:lpstr>Atos v4.0</vt:lpstr>
      <vt:lpstr>Stress herkenning op basis van biometrische data</vt:lpstr>
      <vt:lpstr>Wie ben ik?</vt:lpstr>
      <vt:lpstr>Wie ben ik?</vt:lpstr>
      <vt:lpstr>Wat is mijn stageopdracht?</vt:lpstr>
      <vt:lpstr>Wat is mijn stageopdracht?</vt:lpstr>
      <vt:lpstr>Wat is mijn stageopdracht?</vt:lpstr>
      <vt:lpstr>Wat zijn de deelvragen en de hoofdvraag?</vt:lpstr>
      <vt:lpstr>Wat zijn de deelvragen en de hoofdvraag?</vt:lpstr>
      <vt:lpstr>Wat heb ik gedaan tot nu toe?</vt:lpstr>
      <vt:lpstr>Wat heb ik gedaan tot nu toe?</vt:lpstr>
      <vt:lpstr>Wat zal ik hierna nog doen?</vt:lpstr>
      <vt:lpstr>Wat zal ik hierna nog doen?</vt:lpstr>
      <vt:lpstr>Foto’s</vt:lpstr>
      <vt:lpstr>Foto’s</vt:lpstr>
      <vt:lpstr>Dank voor jullie aandacht  For more information please contact: rhea.hau@atos.net</vt:lpstr>
    </vt:vector>
  </TitlesOfParts>
  <Company>Atos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A705375</dc:creator>
  <cp:lastModifiedBy>Rhea Hau (0850154)</cp:lastModifiedBy>
  <cp:revision>8</cp:revision>
  <dcterms:created xsi:type="dcterms:W3CDTF">2018-10-15T12:36:02Z</dcterms:created>
  <dcterms:modified xsi:type="dcterms:W3CDTF">2018-10-16T11:50:10Z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um">
    <vt:lpwstr>dd-mm-yyyy</vt:lpwstr>
  </property>
  <property fmtid="{D5CDD505-2E9C-101B-9397-08002B2CF9AE}" pid="3" name="Author">
    <vt:lpwstr/>
  </property>
  <property fmtid="{D5CDD505-2E9C-101B-9397-08002B2CF9AE}" pid="4" name="GBU">
    <vt:lpwstr/>
  </property>
  <property fmtid="{D5CDD505-2E9C-101B-9397-08002B2CF9AE}" pid="5" name="Division">
    <vt:lpwstr/>
  </property>
  <property fmtid="{D5CDD505-2E9C-101B-9397-08002B2CF9AE}" pid="6" name="Department">
    <vt:lpwstr/>
  </property>
  <property fmtid="{D5CDD505-2E9C-101B-9397-08002B2CF9AE}" pid="7" name="Classification">
    <vt:lpwstr>© Atos - For internal use</vt:lpwstr>
  </property>
</Properties>
</file>